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3;&#1100;&#1086;&#1085;&#1072;\Desktop\&#1091;&#1088;&#1086;&#1082;%2024%202%20&#1082;&#1083;&#1072;&#1089;\video%200003.av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83;&#1100;&#1086;&#1085;&#1072;\Desktop\&#1091;&#1088;&#1086;&#1082;%2024%202%20&#1082;&#1083;&#1072;&#1089;\video_0001.av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32656"/>
            <a:ext cx="6172200" cy="4032448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Створення об’єктів в середовищі графічного редактора </a:t>
            </a:r>
            <a:r>
              <a:rPr lang="en-US" dirty="0" smtClean="0">
                <a:solidFill>
                  <a:schemeClr val="tx1"/>
                </a:solidFill>
              </a:rPr>
              <a:t>Paint</a:t>
            </a:r>
            <a:r>
              <a:rPr lang="uk-UA" dirty="0" smtClean="0">
                <a:solidFill>
                  <a:schemeClr val="tx1"/>
                </a:solidFill>
              </a:rPr>
              <a:t>. Практична робота №21 “Робота з програмою </a:t>
            </a:r>
            <a:r>
              <a:rPr lang="en-US" dirty="0" smtClean="0">
                <a:solidFill>
                  <a:schemeClr val="tx1"/>
                </a:solidFill>
              </a:rPr>
              <a:t>Paint</a:t>
            </a:r>
            <a:r>
              <a:rPr lang="uk-UA" dirty="0" smtClean="0">
                <a:solidFill>
                  <a:schemeClr val="tx1"/>
                </a:solidFill>
              </a:rPr>
              <a:t>: розфарбування об’єктів”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/>
            </a:r>
            <a:br>
              <a:rPr lang="uk-UA" dirty="0" smtClean="0">
                <a:solidFill>
                  <a:schemeClr val="tx1"/>
                </a:solidFill>
              </a:rPr>
            </a:b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486400"/>
            <a:ext cx="6172200" cy="1110952"/>
          </a:xfrm>
        </p:spPr>
        <p:txBody>
          <a:bodyPr/>
          <a:lstStyle/>
          <a:p>
            <a:pPr algn="r"/>
            <a:r>
              <a:rPr lang="uk-UA" dirty="0" smtClean="0"/>
              <a:t>Підготувала вчитель інформатики Лубенської загальноосвітньої школи І-ІІІ ступенів № 3  Кузьменко А.М.</a:t>
            </a:r>
            <a:endParaRPr lang="uk-UA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 000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771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 нових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зустрічей 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 descr="http://www.tvoyakniga.ru/images/forum_uploads/20100928123711-smayl_2014112621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34" y="1120520"/>
            <a:ext cx="5465301" cy="546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pic>
        <p:nvPicPr>
          <p:cNvPr id="3" name="Рисунок 2" descr="Техніка безпе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5961"/>
            <a:ext cx="9144000" cy="670607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/>
              <a:t>Повторення елементів вікна програми </a:t>
            </a:r>
            <a:r>
              <a:rPr lang="en-US" sz="3600" b="1" dirty="0" smtClean="0"/>
              <a:t>Paint</a:t>
            </a:r>
            <a:endParaRPr lang="uk-UA" sz="3600" b="1" dirty="0"/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53032"/>
            <a:ext cx="9144000" cy="560496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2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нц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deo_000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Використовуючи автоматичні форми створи аналогічний малюнок.</a:t>
            </a:r>
            <a:endParaRPr lang="uk-UA" sz="3200" dirty="0"/>
          </a:p>
        </p:txBody>
      </p:sp>
      <p:pic>
        <p:nvPicPr>
          <p:cNvPr id="3" name="Рисунок 2" descr="Сонц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844824"/>
            <a:ext cx="5363324" cy="449642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dirty="0" smtClean="0"/>
              <a:t>Розфарбуй</a:t>
            </a:r>
            <a:endParaRPr lang="uk-UA" sz="4400" dirty="0"/>
          </a:p>
        </p:txBody>
      </p:sp>
      <p:pic>
        <p:nvPicPr>
          <p:cNvPr id="5" name="Рисунок 4" descr="poppy-raster-color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852936"/>
            <a:ext cx="4958212" cy="3420080"/>
          </a:xfrm>
          <a:prstGeom prst="rect">
            <a:avLst/>
          </a:prstGeom>
        </p:spPr>
      </p:pic>
      <p:pic>
        <p:nvPicPr>
          <p:cNvPr id="3" name="Рисунок 2" descr="poppy-raster-colori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764704"/>
            <a:ext cx="4540641" cy="313204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294</TotalTime>
  <Words>51</Words>
  <Application>Microsoft Office PowerPoint</Application>
  <PresentationFormat>Экран (4:3)</PresentationFormat>
  <Paragraphs>6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Створення об’єктів в середовищі графічного редактора Paint. Практична робота №21 “Робота з програмою Paint: розфарбування об’єктів”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Створення об’єктів в середовищі графічного редактора Paint.</dc:title>
  <dc:creator>Альона</dc:creator>
  <cp:lastModifiedBy>Альона</cp:lastModifiedBy>
  <cp:revision>31</cp:revision>
  <dcterms:created xsi:type="dcterms:W3CDTF">2016-03-13T07:45:53Z</dcterms:created>
  <dcterms:modified xsi:type="dcterms:W3CDTF">2016-03-13T20:56:07Z</dcterms:modified>
</cp:coreProperties>
</file>