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5498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609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955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881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086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371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432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117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756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19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48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F07A8-EC78-4A52-890F-88B5EB1D4550}" type="datetimeFigureOut">
              <a:rPr lang="uk-UA" smtClean="0"/>
              <a:t>24.03.2016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440A-5951-49E6-982A-E9F62A75AE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266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smtClean="0"/>
              <a:t>Моя </a:t>
            </a:r>
            <a:r>
              <a:rPr lang="uk-UA" b="1" smtClean="0"/>
              <a:t>Батьківщина </a:t>
            </a:r>
            <a:r>
              <a:rPr lang="uk-UA" b="1" dirty="0" smtClean="0"/>
              <a:t>– Україна</a:t>
            </a:r>
            <a:br>
              <a:rPr lang="uk-UA" b="1" dirty="0" smtClean="0"/>
            </a:br>
            <a:endParaRPr lang="uk-UA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uk-UA" sz="2800" b="1" dirty="0" smtClean="0"/>
              <a:t>Учні 3 класу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855389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5064" y="198871"/>
            <a:ext cx="9386454" cy="115194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Нема без кореня рослини, а нас людей </a:t>
            </a:r>
            <a:r>
              <a:rPr lang="uk-UA" b="1" smtClean="0">
                <a:solidFill>
                  <a:srgbClr val="C00000"/>
                </a:solidFill>
                <a:cs typeface="Aharoni" panose="02010803020104030203" pitchFamily="2" charset="-79"/>
              </a:rPr>
              <a:t>без батьківщини</a:t>
            </a:r>
            <a:endParaRPr lang="uk-UA" b="1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18" y="1517074"/>
            <a:ext cx="9892146" cy="5070761"/>
          </a:xfrm>
        </p:spPr>
      </p:pic>
    </p:spTree>
    <p:extLst>
      <p:ext uri="{BB962C8B-B14F-4D97-AF65-F5344CB8AC3E}">
        <p14:creationId xmlns:p14="http://schemas.microsoft.com/office/powerpoint/2010/main" val="2961466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Україна-єдина держава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12" y="2241261"/>
            <a:ext cx="4845743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944" y="2241261"/>
            <a:ext cx="53478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580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Aharoni</vt:lpstr>
      <vt:lpstr>Arial</vt:lpstr>
      <vt:lpstr>Calibri</vt:lpstr>
      <vt:lpstr>Calibri Light</vt:lpstr>
      <vt:lpstr>Тема Office</vt:lpstr>
      <vt:lpstr>Моя Батьківщина – Україна </vt:lpstr>
      <vt:lpstr>Нема без кореня рослини, а нас людей без батьківщини</vt:lpstr>
      <vt:lpstr>Україна-єдина держава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батьківщина – Україна </dc:title>
  <dc:creator>Lenovo</dc:creator>
  <cp:lastModifiedBy>Lenovo</cp:lastModifiedBy>
  <cp:revision>3</cp:revision>
  <dcterms:created xsi:type="dcterms:W3CDTF">2016-03-13T09:01:23Z</dcterms:created>
  <dcterms:modified xsi:type="dcterms:W3CDTF">2016-03-24T07:37:00Z</dcterms:modified>
</cp:coreProperties>
</file>