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6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30.11.2015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2014-07-26 17-35-01 Яндекс.Фотки - Google Chrome.png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>
          <a:xfrm>
            <a:off x="142844" y="142852"/>
            <a:ext cx="1571636" cy="6572296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714480" y="142852"/>
            <a:ext cx="7286676" cy="65722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http://img-fotki.yandex.ru/get/6504/16969765.37/0_68691_2deb58b6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14480" y="214290"/>
            <a:ext cx="7286676" cy="642942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799635" y="2492896"/>
            <a:ext cx="7072362" cy="2958538"/>
            <a:chOff x="1115616" y="2146448"/>
            <a:chExt cx="7165477" cy="335792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232247"/>
          </a:xfrm>
        </p:spPr>
        <p:txBody>
          <a:bodyPr/>
          <a:lstStyle/>
          <a:p>
            <a:r>
              <a:rPr lang="uk-UA" b="1" dirty="0">
                <a:solidFill>
                  <a:srgbClr val="00B050"/>
                </a:solidFill>
                <a:latin typeface="Monotype Corsiva" pitchFamily="66" charset="0"/>
              </a:rPr>
              <a:t>Електронні таблиці. </a:t>
            </a:r>
            <a:r>
              <a:rPr lang="uk-UA" b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uk-UA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Monotype Corsiva" pitchFamily="66" charset="0"/>
              </a:rPr>
              <a:t>Табличний </a:t>
            </a:r>
            <a:r>
              <a:rPr lang="uk-UA" b="1" dirty="0">
                <a:solidFill>
                  <a:srgbClr val="00B050"/>
                </a:solidFill>
                <a:latin typeface="Monotype Corsiva" pitchFamily="66" charset="0"/>
              </a:rPr>
              <a:t>процесор </a:t>
            </a:r>
            <a:r>
              <a:rPr lang="en-US" b="1" dirty="0" smtClean="0">
                <a:solidFill>
                  <a:srgbClr val="00B050"/>
                </a:solidFill>
                <a:latin typeface="Monotype Corsiva" pitchFamily="66" charset="0"/>
              </a:rPr>
              <a:t>Microsoft </a:t>
            </a:r>
            <a:r>
              <a:rPr lang="en-US" b="1" dirty="0">
                <a:solidFill>
                  <a:srgbClr val="00B050"/>
                </a:solidFill>
                <a:latin typeface="Monotype Corsiva" pitchFamily="66" charset="0"/>
              </a:rPr>
              <a:t>Office </a:t>
            </a:r>
            <a:r>
              <a:rPr lang="en-US" b="1" i="1" dirty="0">
                <a:solidFill>
                  <a:srgbClr val="00B050"/>
                </a:solidFill>
                <a:latin typeface="Monotype Corsiva" pitchFamily="66" charset="0"/>
              </a:rPr>
              <a:t>Excel 2007</a:t>
            </a:r>
            <a:r>
              <a:rPr lang="uk-UA" dirty="0">
                <a:solidFill>
                  <a:srgbClr val="00B050"/>
                </a:solidFill>
              </a:rPr>
              <a:t/>
            </a:r>
            <a:br>
              <a:rPr lang="uk-UA" dirty="0">
                <a:solidFill>
                  <a:srgbClr val="00B050"/>
                </a:solidFill>
              </a:rPr>
            </a:br>
            <a:endParaRPr lang="uk-UA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uk-UA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		</a:t>
            </a:r>
            <a:r>
              <a:rPr lang="uk-UA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Табличний </a:t>
            </a:r>
            <a:r>
              <a:rPr lang="uk-UA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процесор</a:t>
            </a:r>
            <a:r>
              <a:rPr lang="uk-UA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</a:t>
            </a:r>
            <a:endParaRPr lang="uk-UA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uk-UA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 </a:t>
            </a:r>
            <a:r>
              <a:rPr lang="uk-UA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прикладна програма, яка призначена  для опрацювання даних, поданих в електронних таблицях.</a:t>
            </a:r>
            <a:endParaRPr lang="uk-UA" sz="2400" dirty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41925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ымянный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33673"/>
            <a:ext cx="5808345" cy="463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357166"/>
            <a:ext cx="71491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00808"/>
            <a:ext cx="5839544" cy="4470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uk-UA" sz="32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Вікно табличного процесора </a:t>
            </a:r>
            <a:r>
              <a:rPr lang="en-US" sz="32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Excel 2007</a:t>
            </a:r>
            <a:r>
              <a:rPr lang="uk-UA" sz="32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uk-UA" sz="32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uk-UA" sz="3200" dirty="0">
              <a:solidFill>
                <a:srgbClr val="7030A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7128792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0416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15" y="2204864"/>
            <a:ext cx="754779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742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Дякую </a:t>
            </a:r>
            <a:r>
              <a:rPr lang="uk-UA" smtClean="0">
                <a:latin typeface="Monotype Corsiva" pitchFamily="66" charset="0"/>
              </a:rPr>
              <a:t>за увагу!!!!</a:t>
            </a:r>
            <a:r>
              <a:rPr lang="uk-UA" smtClean="0">
                <a:latin typeface="Monotype Corsiva" pitchFamily="66" charset="0"/>
                <a:sym typeface="Wingdings" pitchFamily="2" charset="2"/>
              </a:rPr>
              <a:t></a:t>
            </a:r>
            <a:endParaRPr lang="uk-UA"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8455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13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Електронні таблиці.  Табличний процесор Microsoft Office Excel 2007 </vt:lpstr>
      <vt:lpstr>Презентация PowerPoint</vt:lpstr>
      <vt:lpstr>Презентация PowerPoint</vt:lpstr>
      <vt:lpstr>Вікно табличного процесора Excel 2007 </vt:lpstr>
      <vt:lpstr>Презентация PowerPoint</vt:lpstr>
      <vt:lpstr>Презентация PowerPoint</vt:lpstr>
      <vt:lpstr>Дякую за увагу!!!!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11</cp:revision>
  <dcterms:created xsi:type="dcterms:W3CDTF">2014-06-24T15:51:35Z</dcterms:created>
  <dcterms:modified xsi:type="dcterms:W3CDTF">2015-11-30T17:22:28Z</dcterms:modified>
</cp:coreProperties>
</file>