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57" r:id="rId2"/>
    <p:sldId id="258" r:id="rId3"/>
    <p:sldId id="259" r:id="rId4"/>
    <p:sldId id="260" r:id="rId5"/>
    <p:sldId id="261" r:id="rId6"/>
    <p:sldId id="262" r:id="rId7"/>
    <p:sldId id="277" r:id="rId8"/>
    <p:sldId id="263" r:id="rId9"/>
    <p:sldId id="278" r:id="rId10"/>
    <p:sldId id="279" r:id="rId11"/>
    <p:sldId id="280" r:id="rId12"/>
    <p:sldId id="264" r:id="rId13"/>
    <p:sldId id="265" r:id="rId14"/>
    <p:sldId id="266" r:id="rId15"/>
    <p:sldId id="267" r:id="rId16"/>
    <p:sldId id="268" r:id="rId17"/>
    <p:sldId id="281" r:id="rId18"/>
    <p:sldId id="283" r:id="rId19"/>
    <p:sldId id="284" r:id="rId20"/>
    <p:sldId id="269" r:id="rId21"/>
    <p:sldId id="285" r:id="rId22"/>
    <p:sldId id="286" r:id="rId23"/>
    <p:sldId id="287" r:id="rId24"/>
    <p:sldId id="282" r:id="rId25"/>
    <p:sldId id="270" r:id="rId26"/>
    <p:sldId id="288" r:id="rId27"/>
    <p:sldId id="289" r:id="rId28"/>
    <p:sldId id="290" r:id="rId29"/>
    <p:sldId id="271" r:id="rId30"/>
    <p:sldId id="291" r:id="rId31"/>
    <p:sldId id="292" r:id="rId32"/>
    <p:sldId id="293" r:id="rId33"/>
    <p:sldId id="296" r:id="rId34"/>
    <p:sldId id="297" r:id="rId35"/>
    <p:sldId id="299" r:id="rId36"/>
    <p:sldId id="294" r:id="rId37"/>
    <p:sldId id="298" r:id="rId38"/>
    <p:sldId id="272" r:id="rId39"/>
    <p:sldId id="295" r:id="rId40"/>
    <p:sldId id="301" r:id="rId41"/>
    <p:sldId id="273" r:id="rId42"/>
    <p:sldId id="300" r:id="rId43"/>
    <p:sldId id="274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28121C-8741-4E19-B869-B61F1FAEAF9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F7E05C-DEBA-48D5-AFA6-252C58D2CD3B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Лист, </a:t>
          </a:r>
          <a:r>
            <a:rPr lang="ru-RU" dirty="0" err="1" smtClean="0"/>
            <a:t>позначений</a:t>
          </a:r>
          <a:r>
            <a:rPr lang="ru-RU" dirty="0" smtClean="0"/>
            <a:t> як </a:t>
          </a:r>
          <a:r>
            <a:rPr lang="ru-RU" dirty="0" err="1" smtClean="0"/>
            <a:t>прочитаний</a:t>
          </a:r>
          <a:endParaRPr lang="ru-RU" dirty="0"/>
        </a:p>
      </dgm:t>
    </dgm:pt>
    <dgm:pt modelId="{9AC6CF8E-8451-4312-9E2C-52BAD3487840}" type="parTrans" cxnId="{37CFE9D5-67AF-4465-98F9-F7FD4E5ACA29}">
      <dgm:prSet/>
      <dgm:spPr/>
      <dgm:t>
        <a:bodyPr/>
        <a:lstStyle/>
        <a:p>
          <a:endParaRPr lang="ru-RU"/>
        </a:p>
      </dgm:t>
    </dgm:pt>
    <dgm:pt modelId="{4E9A9161-52AA-47B6-9B7B-949962B10ADD}" type="sibTrans" cxnId="{37CFE9D5-67AF-4465-98F9-F7FD4E5ACA29}">
      <dgm:prSet/>
      <dgm:spPr/>
      <dgm:t>
        <a:bodyPr/>
        <a:lstStyle/>
        <a:p>
          <a:endParaRPr lang="ru-RU"/>
        </a:p>
      </dgm:t>
    </dgm:pt>
    <dgm:pt modelId="{5621E32A-4AE1-4F22-801E-55894E155D23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Лист, </a:t>
          </a:r>
          <a:r>
            <a:rPr lang="ru-RU" dirty="0" err="1" smtClean="0"/>
            <a:t>позначений</a:t>
          </a:r>
          <a:r>
            <a:rPr lang="ru-RU" dirty="0" smtClean="0"/>
            <a:t> як </a:t>
          </a:r>
          <a:r>
            <a:rPr lang="ru-RU" dirty="0" err="1" smtClean="0"/>
            <a:t>непрочитаний</a:t>
          </a:r>
          <a:endParaRPr lang="ru-RU" dirty="0"/>
        </a:p>
      </dgm:t>
    </dgm:pt>
    <dgm:pt modelId="{F7B88B92-2DE3-4EC5-9E17-340EFC20946E}" type="parTrans" cxnId="{7D22E9EA-C0D0-4959-9F48-407590BD2695}">
      <dgm:prSet/>
      <dgm:spPr/>
      <dgm:t>
        <a:bodyPr/>
        <a:lstStyle/>
        <a:p>
          <a:endParaRPr lang="ru-RU"/>
        </a:p>
      </dgm:t>
    </dgm:pt>
    <dgm:pt modelId="{516B4F39-0841-41A0-8038-8E182FEFC8F2}" type="sibTrans" cxnId="{7D22E9EA-C0D0-4959-9F48-407590BD2695}">
      <dgm:prSet/>
      <dgm:spPr/>
      <dgm:t>
        <a:bodyPr/>
        <a:lstStyle/>
        <a:p>
          <a:endParaRPr lang="ru-RU"/>
        </a:p>
      </dgm:t>
    </dgm:pt>
    <dgm:pt modelId="{84929A6D-D76E-4956-8AAD-17D435AE948F}">
      <dgm:prSet phldrT="[Текст]"/>
      <dgm:spPr/>
      <dgm:t>
        <a:bodyPr/>
        <a:lstStyle/>
        <a:p>
          <a:r>
            <a:rPr lang="ru-RU" dirty="0" smtClean="0"/>
            <a:t>Лист, </a:t>
          </a:r>
          <a:r>
            <a:rPr lang="ru-RU" dirty="0" err="1" smtClean="0"/>
            <a:t>що</a:t>
          </a:r>
          <a:r>
            <a:rPr lang="ru-RU" dirty="0" smtClean="0"/>
            <a:t> </a:t>
          </a:r>
          <a:r>
            <a:rPr lang="ru-RU" dirty="0" err="1" smtClean="0"/>
            <a:t>має</a:t>
          </a:r>
          <a:r>
            <a:rPr lang="ru-RU" dirty="0" smtClean="0"/>
            <a:t> </a:t>
          </a:r>
          <a:r>
            <a:rPr lang="ru-RU" dirty="0" err="1" smtClean="0"/>
            <a:t>вкладення</a:t>
          </a:r>
          <a:endParaRPr lang="ru-RU" dirty="0"/>
        </a:p>
      </dgm:t>
    </dgm:pt>
    <dgm:pt modelId="{0E29CA49-5455-42E2-B479-09F0051D5132}" type="parTrans" cxnId="{9D6E4F6D-0DB5-494A-A068-635B2A4629C5}">
      <dgm:prSet/>
      <dgm:spPr/>
      <dgm:t>
        <a:bodyPr/>
        <a:lstStyle/>
        <a:p>
          <a:endParaRPr lang="ru-RU"/>
        </a:p>
      </dgm:t>
    </dgm:pt>
    <dgm:pt modelId="{AE57D893-2E49-4023-8EF0-63B0E9F63504}" type="sibTrans" cxnId="{9D6E4F6D-0DB5-494A-A068-635B2A4629C5}">
      <dgm:prSet/>
      <dgm:spPr/>
      <dgm:t>
        <a:bodyPr/>
        <a:lstStyle/>
        <a:p>
          <a:endParaRPr lang="ru-RU"/>
        </a:p>
      </dgm:t>
    </dgm:pt>
    <dgm:pt modelId="{EF3A3D97-4B70-4641-99F8-0D11FD50213B}">
      <dgm:prSet phldrT="[Текст]"/>
      <dgm:spPr/>
      <dgm:t>
        <a:bodyPr/>
        <a:lstStyle/>
        <a:p>
          <a:r>
            <a:rPr lang="ru-RU" dirty="0" smtClean="0"/>
            <a:t>Лист, на </a:t>
          </a:r>
          <a:r>
            <a:rPr lang="ru-RU" dirty="0" err="1" smtClean="0"/>
            <a:t>який</a:t>
          </a:r>
          <a:r>
            <a:rPr lang="ru-RU" dirty="0" smtClean="0"/>
            <a:t> дано </a:t>
          </a:r>
          <a:r>
            <a:rPr lang="ru-RU" dirty="0" err="1" smtClean="0"/>
            <a:t>відповідь</a:t>
          </a:r>
          <a:endParaRPr lang="ru-RU" dirty="0"/>
        </a:p>
      </dgm:t>
    </dgm:pt>
    <dgm:pt modelId="{C7B6C800-F2B4-4A92-B9A9-C069054E0C05}" type="parTrans" cxnId="{10569FF4-2C8B-44A9-B061-13E44373DE17}">
      <dgm:prSet/>
      <dgm:spPr/>
      <dgm:t>
        <a:bodyPr/>
        <a:lstStyle/>
        <a:p>
          <a:endParaRPr lang="ru-RU"/>
        </a:p>
      </dgm:t>
    </dgm:pt>
    <dgm:pt modelId="{16CAF560-D795-4917-B245-C5B98F9F5815}" type="sibTrans" cxnId="{10569FF4-2C8B-44A9-B061-13E44373DE17}">
      <dgm:prSet/>
      <dgm:spPr/>
      <dgm:t>
        <a:bodyPr/>
        <a:lstStyle/>
        <a:p>
          <a:endParaRPr lang="ru-RU"/>
        </a:p>
      </dgm:t>
    </dgm:pt>
    <dgm:pt modelId="{DD30167B-17C1-4BF6-B248-4390564936D4}">
      <dgm:prSet phldrT="[Текст]"/>
      <dgm:spPr/>
      <dgm:t>
        <a:bodyPr/>
        <a:lstStyle/>
        <a:p>
          <a:r>
            <a:rPr lang="ru-RU" dirty="0" smtClean="0"/>
            <a:t>Лист, </a:t>
          </a:r>
          <a:r>
            <a:rPr lang="ru-RU" dirty="0" err="1" smtClean="0"/>
            <a:t>пересланий</a:t>
          </a:r>
          <a:r>
            <a:rPr lang="ru-RU" dirty="0" smtClean="0"/>
            <a:t> </a:t>
          </a:r>
          <a:r>
            <a:rPr lang="ru-RU" dirty="0" err="1" smtClean="0"/>
            <a:t>іншому</a:t>
          </a:r>
          <a:r>
            <a:rPr lang="ru-RU" dirty="0" smtClean="0"/>
            <a:t> адресату</a:t>
          </a:r>
          <a:endParaRPr lang="ru-RU" dirty="0"/>
        </a:p>
      </dgm:t>
    </dgm:pt>
    <dgm:pt modelId="{5FAE0C69-CA1C-4DE7-8213-A25812DF50CA}" type="parTrans" cxnId="{BDB54DF2-5E66-40E4-BD9C-8A3F8769D2A5}">
      <dgm:prSet/>
      <dgm:spPr/>
      <dgm:t>
        <a:bodyPr/>
        <a:lstStyle/>
        <a:p>
          <a:endParaRPr lang="ru-RU"/>
        </a:p>
      </dgm:t>
    </dgm:pt>
    <dgm:pt modelId="{A1D21F23-7024-42EA-841C-10E90AD44DA6}" type="sibTrans" cxnId="{BDB54DF2-5E66-40E4-BD9C-8A3F8769D2A5}">
      <dgm:prSet/>
      <dgm:spPr/>
      <dgm:t>
        <a:bodyPr/>
        <a:lstStyle/>
        <a:p>
          <a:endParaRPr lang="ru-RU"/>
        </a:p>
      </dgm:t>
    </dgm:pt>
    <dgm:pt modelId="{F1BF05F9-CC14-4E13-BBBB-B9DAC39BEB98}" type="pres">
      <dgm:prSet presAssocID="{8828121C-8741-4E19-B869-B61F1FAEAF9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27BE43-F096-4A0B-97E1-FEF2DB15085A}" type="pres">
      <dgm:prSet presAssocID="{86F7E05C-DEBA-48D5-AFA6-252C58D2CD3B}" presName="comp" presStyleCnt="0"/>
      <dgm:spPr/>
    </dgm:pt>
    <dgm:pt modelId="{385B38AF-5A3D-4D1A-93F3-575EC742BBB1}" type="pres">
      <dgm:prSet presAssocID="{86F7E05C-DEBA-48D5-AFA6-252C58D2CD3B}" presName="box" presStyleLbl="node1" presStyleIdx="0" presStyleCnt="5"/>
      <dgm:spPr/>
      <dgm:t>
        <a:bodyPr/>
        <a:lstStyle/>
        <a:p>
          <a:endParaRPr lang="ru-RU"/>
        </a:p>
      </dgm:t>
    </dgm:pt>
    <dgm:pt modelId="{B7596534-1310-49C1-8447-499274099A19}" type="pres">
      <dgm:prSet presAssocID="{86F7E05C-DEBA-48D5-AFA6-252C58D2CD3B}" presName="img" presStyleLbl="fgImgPlace1" presStyleIdx="0" presStyleCnt="5" custScaleX="52345" custLinFactNeighborX="763" custLinFactNeighborY="187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57256A0-1159-4867-BC13-4B0EC86BC8B1}" type="pres">
      <dgm:prSet presAssocID="{86F7E05C-DEBA-48D5-AFA6-252C58D2CD3B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440D8F-49CF-45D8-8AC5-2E7EB6D0065C}" type="pres">
      <dgm:prSet presAssocID="{4E9A9161-52AA-47B6-9B7B-949962B10ADD}" presName="spacer" presStyleCnt="0"/>
      <dgm:spPr/>
    </dgm:pt>
    <dgm:pt modelId="{FA9834F1-5A05-4C73-97F7-BDAF1BA2BAE7}" type="pres">
      <dgm:prSet presAssocID="{5621E32A-4AE1-4F22-801E-55894E155D23}" presName="comp" presStyleCnt="0"/>
      <dgm:spPr/>
    </dgm:pt>
    <dgm:pt modelId="{74A3F427-ED62-4E23-89E9-2BD2D3C7B001}" type="pres">
      <dgm:prSet presAssocID="{5621E32A-4AE1-4F22-801E-55894E155D23}" presName="box" presStyleLbl="node1" presStyleIdx="1" presStyleCnt="5"/>
      <dgm:spPr/>
      <dgm:t>
        <a:bodyPr/>
        <a:lstStyle/>
        <a:p>
          <a:endParaRPr lang="ru-RU"/>
        </a:p>
      </dgm:t>
    </dgm:pt>
    <dgm:pt modelId="{F5EE113C-BC44-4C03-8E7A-531A4E3245DE}" type="pres">
      <dgm:prSet presAssocID="{5621E32A-4AE1-4F22-801E-55894E155D23}" presName="img" presStyleLbl="fgImgPlace1" presStyleIdx="1" presStyleCnt="5" custScaleX="5159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5DF95F1-402B-4526-9ECA-8C8570251E55}" type="pres">
      <dgm:prSet presAssocID="{5621E32A-4AE1-4F22-801E-55894E155D23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609FC3-B725-4D79-89FC-E98CF43363F0}" type="pres">
      <dgm:prSet presAssocID="{516B4F39-0841-41A0-8038-8E182FEFC8F2}" presName="spacer" presStyleCnt="0"/>
      <dgm:spPr/>
    </dgm:pt>
    <dgm:pt modelId="{DDF51314-AA33-486B-9589-296E6CFFB93E}" type="pres">
      <dgm:prSet presAssocID="{84929A6D-D76E-4956-8AAD-17D435AE948F}" presName="comp" presStyleCnt="0"/>
      <dgm:spPr/>
    </dgm:pt>
    <dgm:pt modelId="{10676D2C-C7E0-4582-B4C8-7E33D5BB8F98}" type="pres">
      <dgm:prSet presAssocID="{84929A6D-D76E-4956-8AAD-17D435AE948F}" presName="box" presStyleLbl="node1" presStyleIdx="2" presStyleCnt="5"/>
      <dgm:spPr/>
      <dgm:t>
        <a:bodyPr/>
        <a:lstStyle/>
        <a:p>
          <a:endParaRPr lang="ru-RU"/>
        </a:p>
      </dgm:t>
    </dgm:pt>
    <dgm:pt modelId="{594B34B1-6ECF-42AC-981C-02EDFB6C6FBA}" type="pres">
      <dgm:prSet presAssocID="{84929A6D-D76E-4956-8AAD-17D435AE948F}" presName="img" presStyleLbl="fgImgPlace1" presStyleIdx="2" presStyleCnt="5" custScaleX="3988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28FB0B7-4B77-46C8-9B0C-EC1B9533A784}" type="pres">
      <dgm:prSet presAssocID="{84929A6D-D76E-4956-8AAD-17D435AE948F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BCD4C-6B18-4D02-AE8D-F6E4A804C983}" type="pres">
      <dgm:prSet presAssocID="{AE57D893-2E49-4023-8EF0-63B0E9F63504}" presName="spacer" presStyleCnt="0"/>
      <dgm:spPr/>
    </dgm:pt>
    <dgm:pt modelId="{01F9FB39-1282-4D50-B33C-7BB12A07DDEF}" type="pres">
      <dgm:prSet presAssocID="{EF3A3D97-4B70-4641-99F8-0D11FD50213B}" presName="comp" presStyleCnt="0"/>
      <dgm:spPr/>
    </dgm:pt>
    <dgm:pt modelId="{1B512A94-D2D2-4554-AF75-C508F9097788}" type="pres">
      <dgm:prSet presAssocID="{EF3A3D97-4B70-4641-99F8-0D11FD50213B}" presName="box" presStyleLbl="node1" presStyleIdx="3" presStyleCnt="5"/>
      <dgm:spPr/>
      <dgm:t>
        <a:bodyPr/>
        <a:lstStyle/>
        <a:p>
          <a:endParaRPr lang="ru-RU"/>
        </a:p>
      </dgm:t>
    </dgm:pt>
    <dgm:pt modelId="{2DA3CC28-A405-4AD7-9771-A81BEF6E2050}" type="pres">
      <dgm:prSet presAssocID="{EF3A3D97-4B70-4641-99F8-0D11FD50213B}" presName="img" presStyleLbl="fgImgPlace1" presStyleIdx="3" presStyleCnt="5" custScaleX="42152" custScaleY="8770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A0B1CAEB-54C5-4275-BE05-7DB9388171ED}" type="pres">
      <dgm:prSet presAssocID="{EF3A3D97-4B70-4641-99F8-0D11FD50213B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651AD3-C15A-41E2-B017-8034BD7392C1}" type="pres">
      <dgm:prSet presAssocID="{16CAF560-D795-4917-B245-C5B98F9F5815}" presName="spacer" presStyleCnt="0"/>
      <dgm:spPr/>
    </dgm:pt>
    <dgm:pt modelId="{C277B3E4-7D0B-4FFD-A78F-8A0A1436678E}" type="pres">
      <dgm:prSet presAssocID="{DD30167B-17C1-4BF6-B248-4390564936D4}" presName="comp" presStyleCnt="0"/>
      <dgm:spPr/>
    </dgm:pt>
    <dgm:pt modelId="{6D9088C8-76CD-4EBA-A487-B4EB54DD7855}" type="pres">
      <dgm:prSet presAssocID="{DD30167B-17C1-4BF6-B248-4390564936D4}" presName="box" presStyleLbl="node1" presStyleIdx="4" presStyleCnt="5"/>
      <dgm:spPr/>
      <dgm:t>
        <a:bodyPr/>
        <a:lstStyle/>
        <a:p>
          <a:endParaRPr lang="ru-RU"/>
        </a:p>
      </dgm:t>
    </dgm:pt>
    <dgm:pt modelId="{23DD0F37-B22E-4434-B6EE-BF525D10A9A3}" type="pres">
      <dgm:prSet presAssocID="{DD30167B-17C1-4BF6-B248-4390564936D4}" presName="img" presStyleLbl="fgImgPlace1" presStyleIdx="4" presStyleCnt="5" custScaleX="30433" custScaleY="6843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A9182856-1E4D-4377-B35B-9E4CD1F19264}" type="pres">
      <dgm:prSet presAssocID="{DD30167B-17C1-4BF6-B248-4390564936D4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097A3D-D80C-45AF-B252-3B752C3DF49A}" type="presOf" srcId="{5621E32A-4AE1-4F22-801E-55894E155D23}" destId="{74A3F427-ED62-4E23-89E9-2BD2D3C7B001}" srcOrd="0" destOrd="0" presId="urn:microsoft.com/office/officeart/2005/8/layout/vList4"/>
    <dgm:cxn modelId="{0A35FDEC-80CC-45DC-9B6C-02BEC813CE86}" type="presOf" srcId="{EF3A3D97-4B70-4641-99F8-0D11FD50213B}" destId="{1B512A94-D2D2-4554-AF75-C508F9097788}" srcOrd="0" destOrd="0" presId="urn:microsoft.com/office/officeart/2005/8/layout/vList4"/>
    <dgm:cxn modelId="{A80F12D6-94FA-4095-982F-7B0F117A5C1E}" type="presOf" srcId="{86F7E05C-DEBA-48D5-AFA6-252C58D2CD3B}" destId="{E57256A0-1159-4867-BC13-4B0EC86BC8B1}" srcOrd="1" destOrd="0" presId="urn:microsoft.com/office/officeart/2005/8/layout/vList4"/>
    <dgm:cxn modelId="{D227B279-7286-4FBD-9A4D-028E23964336}" type="presOf" srcId="{86F7E05C-DEBA-48D5-AFA6-252C58D2CD3B}" destId="{385B38AF-5A3D-4D1A-93F3-575EC742BBB1}" srcOrd="0" destOrd="0" presId="urn:microsoft.com/office/officeart/2005/8/layout/vList4"/>
    <dgm:cxn modelId="{BDB54DF2-5E66-40E4-BD9C-8A3F8769D2A5}" srcId="{8828121C-8741-4E19-B869-B61F1FAEAF94}" destId="{DD30167B-17C1-4BF6-B248-4390564936D4}" srcOrd="4" destOrd="0" parTransId="{5FAE0C69-CA1C-4DE7-8213-A25812DF50CA}" sibTransId="{A1D21F23-7024-42EA-841C-10E90AD44DA6}"/>
    <dgm:cxn modelId="{9D6E4F6D-0DB5-494A-A068-635B2A4629C5}" srcId="{8828121C-8741-4E19-B869-B61F1FAEAF94}" destId="{84929A6D-D76E-4956-8AAD-17D435AE948F}" srcOrd="2" destOrd="0" parTransId="{0E29CA49-5455-42E2-B479-09F0051D5132}" sibTransId="{AE57D893-2E49-4023-8EF0-63B0E9F63504}"/>
    <dgm:cxn modelId="{F3F04272-8BED-4E4D-8720-95EA3141442F}" type="presOf" srcId="{DD30167B-17C1-4BF6-B248-4390564936D4}" destId="{6D9088C8-76CD-4EBA-A487-B4EB54DD7855}" srcOrd="0" destOrd="0" presId="urn:microsoft.com/office/officeart/2005/8/layout/vList4"/>
    <dgm:cxn modelId="{10569FF4-2C8B-44A9-B061-13E44373DE17}" srcId="{8828121C-8741-4E19-B869-B61F1FAEAF94}" destId="{EF3A3D97-4B70-4641-99F8-0D11FD50213B}" srcOrd="3" destOrd="0" parTransId="{C7B6C800-F2B4-4A92-B9A9-C069054E0C05}" sibTransId="{16CAF560-D795-4917-B245-C5B98F9F5815}"/>
    <dgm:cxn modelId="{7D22E9EA-C0D0-4959-9F48-407590BD2695}" srcId="{8828121C-8741-4E19-B869-B61F1FAEAF94}" destId="{5621E32A-4AE1-4F22-801E-55894E155D23}" srcOrd="1" destOrd="0" parTransId="{F7B88B92-2DE3-4EC5-9E17-340EFC20946E}" sibTransId="{516B4F39-0841-41A0-8038-8E182FEFC8F2}"/>
    <dgm:cxn modelId="{EEB12184-639B-421B-AD49-94C2D48A40A4}" type="presOf" srcId="{DD30167B-17C1-4BF6-B248-4390564936D4}" destId="{A9182856-1E4D-4377-B35B-9E4CD1F19264}" srcOrd="1" destOrd="0" presId="urn:microsoft.com/office/officeart/2005/8/layout/vList4"/>
    <dgm:cxn modelId="{37CFE9D5-67AF-4465-98F9-F7FD4E5ACA29}" srcId="{8828121C-8741-4E19-B869-B61F1FAEAF94}" destId="{86F7E05C-DEBA-48D5-AFA6-252C58D2CD3B}" srcOrd="0" destOrd="0" parTransId="{9AC6CF8E-8451-4312-9E2C-52BAD3487840}" sibTransId="{4E9A9161-52AA-47B6-9B7B-949962B10ADD}"/>
    <dgm:cxn modelId="{09C379C2-860C-449A-B2C7-54E4813C3F96}" type="presOf" srcId="{8828121C-8741-4E19-B869-B61F1FAEAF94}" destId="{F1BF05F9-CC14-4E13-BBBB-B9DAC39BEB98}" srcOrd="0" destOrd="0" presId="urn:microsoft.com/office/officeart/2005/8/layout/vList4"/>
    <dgm:cxn modelId="{309DC62E-F643-4208-A63F-7C790363CE49}" type="presOf" srcId="{84929A6D-D76E-4956-8AAD-17D435AE948F}" destId="{928FB0B7-4B77-46C8-9B0C-EC1B9533A784}" srcOrd="1" destOrd="0" presId="urn:microsoft.com/office/officeart/2005/8/layout/vList4"/>
    <dgm:cxn modelId="{D455DAE3-D0F7-45EF-8C2B-C7AC37B4050C}" type="presOf" srcId="{EF3A3D97-4B70-4641-99F8-0D11FD50213B}" destId="{A0B1CAEB-54C5-4275-BE05-7DB9388171ED}" srcOrd="1" destOrd="0" presId="urn:microsoft.com/office/officeart/2005/8/layout/vList4"/>
    <dgm:cxn modelId="{58DCFBF0-F336-4E0B-9689-D7345DA7E87C}" type="presOf" srcId="{5621E32A-4AE1-4F22-801E-55894E155D23}" destId="{45DF95F1-402B-4526-9ECA-8C8570251E55}" srcOrd="1" destOrd="0" presId="urn:microsoft.com/office/officeart/2005/8/layout/vList4"/>
    <dgm:cxn modelId="{FE5D60F6-7E59-4F4B-815E-9E8394B2FB71}" type="presOf" srcId="{84929A6D-D76E-4956-8AAD-17D435AE948F}" destId="{10676D2C-C7E0-4582-B4C8-7E33D5BB8F98}" srcOrd="0" destOrd="0" presId="urn:microsoft.com/office/officeart/2005/8/layout/vList4"/>
    <dgm:cxn modelId="{B2BFBDFE-B0F0-495B-A745-F0701025C5B5}" type="presParOf" srcId="{F1BF05F9-CC14-4E13-BBBB-B9DAC39BEB98}" destId="{BA27BE43-F096-4A0B-97E1-FEF2DB15085A}" srcOrd="0" destOrd="0" presId="urn:microsoft.com/office/officeart/2005/8/layout/vList4"/>
    <dgm:cxn modelId="{19DE6B5A-E2E5-4164-BB33-3BDE5794735D}" type="presParOf" srcId="{BA27BE43-F096-4A0B-97E1-FEF2DB15085A}" destId="{385B38AF-5A3D-4D1A-93F3-575EC742BBB1}" srcOrd="0" destOrd="0" presId="urn:microsoft.com/office/officeart/2005/8/layout/vList4"/>
    <dgm:cxn modelId="{BFDAE37D-0DF8-4D25-9CF6-B44AB5BB3437}" type="presParOf" srcId="{BA27BE43-F096-4A0B-97E1-FEF2DB15085A}" destId="{B7596534-1310-49C1-8447-499274099A19}" srcOrd="1" destOrd="0" presId="urn:microsoft.com/office/officeart/2005/8/layout/vList4"/>
    <dgm:cxn modelId="{206BC038-BAF1-48CD-B3CF-9E86989F0FC6}" type="presParOf" srcId="{BA27BE43-F096-4A0B-97E1-FEF2DB15085A}" destId="{E57256A0-1159-4867-BC13-4B0EC86BC8B1}" srcOrd="2" destOrd="0" presId="urn:microsoft.com/office/officeart/2005/8/layout/vList4"/>
    <dgm:cxn modelId="{8BE1A055-20F5-4363-9DBC-CFD1457111F7}" type="presParOf" srcId="{F1BF05F9-CC14-4E13-BBBB-B9DAC39BEB98}" destId="{AE440D8F-49CF-45D8-8AC5-2E7EB6D0065C}" srcOrd="1" destOrd="0" presId="urn:microsoft.com/office/officeart/2005/8/layout/vList4"/>
    <dgm:cxn modelId="{42A4EEB2-7ECC-4F46-8C1E-505E953A0490}" type="presParOf" srcId="{F1BF05F9-CC14-4E13-BBBB-B9DAC39BEB98}" destId="{FA9834F1-5A05-4C73-97F7-BDAF1BA2BAE7}" srcOrd="2" destOrd="0" presId="urn:microsoft.com/office/officeart/2005/8/layout/vList4"/>
    <dgm:cxn modelId="{B353F239-F296-400B-8C1D-5C0261D532C5}" type="presParOf" srcId="{FA9834F1-5A05-4C73-97F7-BDAF1BA2BAE7}" destId="{74A3F427-ED62-4E23-89E9-2BD2D3C7B001}" srcOrd="0" destOrd="0" presId="urn:microsoft.com/office/officeart/2005/8/layout/vList4"/>
    <dgm:cxn modelId="{20BF52E4-36D3-4F40-BBE4-2EA8B34B4978}" type="presParOf" srcId="{FA9834F1-5A05-4C73-97F7-BDAF1BA2BAE7}" destId="{F5EE113C-BC44-4C03-8E7A-531A4E3245DE}" srcOrd="1" destOrd="0" presId="urn:microsoft.com/office/officeart/2005/8/layout/vList4"/>
    <dgm:cxn modelId="{EBF7D59C-7FB8-464C-B52F-B696A18AE2BD}" type="presParOf" srcId="{FA9834F1-5A05-4C73-97F7-BDAF1BA2BAE7}" destId="{45DF95F1-402B-4526-9ECA-8C8570251E55}" srcOrd="2" destOrd="0" presId="urn:microsoft.com/office/officeart/2005/8/layout/vList4"/>
    <dgm:cxn modelId="{4DB02222-215B-44B1-8056-CDB1EE23D88A}" type="presParOf" srcId="{F1BF05F9-CC14-4E13-BBBB-B9DAC39BEB98}" destId="{26609FC3-B725-4D79-89FC-E98CF43363F0}" srcOrd="3" destOrd="0" presId="urn:microsoft.com/office/officeart/2005/8/layout/vList4"/>
    <dgm:cxn modelId="{28B1D8B7-30B6-430C-8FBC-835FDB6FA877}" type="presParOf" srcId="{F1BF05F9-CC14-4E13-BBBB-B9DAC39BEB98}" destId="{DDF51314-AA33-486B-9589-296E6CFFB93E}" srcOrd="4" destOrd="0" presId="urn:microsoft.com/office/officeart/2005/8/layout/vList4"/>
    <dgm:cxn modelId="{8C3542E3-09A3-4532-9310-AE29E77335C8}" type="presParOf" srcId="{DDF51314-AA33-486B-9589-296E6CFFB93E}" destId="{10676D2C-C7E0-4582-B4C8-7E33D5BB8F98}" srcOrd="0" destOrd="0" presId="urn:microsoft.com/office/officeart/2005/8/layout/vList4"/>
    <dgm:cxn modelId="{1BA1C7B0-1F83-4EFB-A969-A75303D9BBEC}" type="presParOf" srcId="{DDF51314-AA33-486B-9589-296E6CFFB93E}" destId="{594B34B1-6ECF-42AC-981C-02EDFB6C6FBA}" srcOrd="1" destOrd="0" presId="urn:microsoft.com/office/officeart/2005/8/layout/vList4"/>
    <dgm:cxn modelId="{CD8122C6-0643-442C-A0ED-D5D5F52C98D6}" type="presParOf" srcId="{DDF51314-AA33-486B-9589-296E6CFFB93E}" destId="{928FB0B7-4B77-46C8-9B0C-EC1B9533A784}" srcOrd="2" destOrd="0" presId="urn:microsoft.com/office/officeart/2005/8/layout/vList4"/>
    <dgm:cxn modelId="{6B267FFB-B2C2-4A89-9216-FDB1EDC13D27}" type="presParOf" srcId="{F1BF05F9-CC14-4E13-BBBB-B9DAC39BEB98}" destId="{1EABCD4C-6B18-4D02-AE8D-F6E4A804C983}" srcOrd="5" destOrd="0" presId="urn:microsoft.com/office/officeart/2005/8/layout/vList4"/>
    <dgm:cxn modelId="{BC8BAFD4-19FD-4236-9931-D62BAFBB71A3}" type="presParOf" srcId="{F1BF05F9-CC14-4E13-BBBB-B9DAC39BEB98}" destId="{01F9FB39-1282-4D50-B33C-7BB12A07DDEF}" srcOrd="6" destOrd="0" presId="urn:microsoft.com/office/officeart/2005/8/layout/vList4"/>
    <dgm:cxn modelId="{73E29071-5FE7-4FBC-946F-B61A285CDAC4}" type="presParOf" srcId="{01F9FB39-1282-4D50-B33C-7BB12A07DDEF}" destId="{1B512A94-D2D2-4554-AF75-C508F9097788}" srcOrd="0" destOrd="0" presId="urn:microsoft.com/office/officeart/2005/8/layout/vList4"/>
    <dgm:cxn modelId="{2DC07B56-90C9-47BC-95CA-C52DD3550679}" type="presParOf" srcId="{01F9FB39-1282-4D50-B33C-7BB12A07DDEF}" destId="{2DA3CC28-A405-4AD7-9771-A81BEF6E2050}" srcOrd="1" destOrd="0" presId="urn:microsoft.com/office/officeart/2005/8/layout/vList4"/>
    <dgm:cxn modelId="{7500B9E8-682D-4FC8-887B-A77C0055BCA9}" type="presParOf" srcId="{01F9FB39-1282-4D50-B33C-7BB12A07DDEF}" destId="{A0B1CAEB-54C5-4275-BE05-7DB9388171ED}" srcOrd="2" destOrd="0" presId="urn:microsoft.com/office/officeart/2005/8/layout/vList4"/>
    <dgm:cxn modelId="{77C0EDCD-1251-4435-A1C3-A98165273A66}" type="presParOf" srcId="{F1BF05F9-CC14-4E13-BBBB-B9DAC39BEB98}" destId="{46651AD3-C15A-41E2-B017-8034BD7392C1}" srcOrd="7" destOrd="0" presId="urn:microsoft.com/office/officeart/2005/8/layout/vList4"/>
    <dgm:cxn modelId="{1D038481-196E-4881-925B-6018E91EA687}" type="presParOf" srcId="{F1BF05F9-CC14-4E13-BBBB-B9DAC39BEB98}" destId="{C277B3E4-7D0B-4FFD-A78F-8A0A1436678E}" srcOrd="8" destOrd="0" presId="urn:microsoft.com/office/officeart/2005/8/layout/vList4"/>
    <dgm:cxn modelId="{3718193E-9B35-4C03-9169-1EB0826F8D8F}" type="presParOf" srcId="{C277B3E4-7D0B-4FFD-A78F-8A0A1436678E}" destId="{6D9088C8-76CD-4EBA-A487-B4EB54DD7855}" srcOrd="0" destOrd="0" presId="urn:microsoft.com/office/officeart/2005/8/layout/vList4"/>
    <dgm:cxn modelId="{29596EEF-A0DB-40E4-8BD1-7BCAF238FB4A}" type="presParOf" srcId="{C277B3E4-7D0B-4FFD-A78F-8A0A1436678E}" destId="{23DD0F37-B22E-4434-B6EE-BF525D10A9A3}" srcOrd="1" destOrd="0" presId="urn:microsoft.com/office/officeart/2005/8/layout/vList4"/>
    <dgm:cxn modelId="{61611A62-6264-4F02-8FCD-5D2212D3149B}" type="presParOf" srcId="{C277B3E4-7D0B-4FFD-A78F-8A0A1436678E}" destId="{A9182856-1E4D-4377-B35B-9E4CD1F19264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2CD6D-4538-42A0-9771-97A3DDA9985B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C746-9E3B-4CDD-A032-83C5A8D0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C6DCB-F7F3-4943-ABCB-2CC38FF350B9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01AD-63AB-419D-B0A8-A0AC7F660DA3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E7E-FBEC-4EDF-BCDB-7420888B7A86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39F6-C3D7-4E19-9414-C85EEFC7446B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E94A310-136E-4C08-9C8E-EA150189B31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99215-57EC-47AC-8E15-79462120D524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743B-A623-43A7-9328-F03D46179296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83E2-AFC4-4503-8AAA-01EA4F303CE5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CC27-FF39-4E8D-A0F9-AF6114D4412B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E54CF24-EDFF-4019-9D47-AA4F5147DF70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1FAA493-AE5D-43A1-8E7A-03BCD924E11C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freemail.ukr.net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reemail.ukr.net/uk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&#1083;&#1086;&#1075;&#1110;&#1085;_Kopucmy&#1074;&#1072;&#1095;a@ukr.net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10 клас</a:t>
            </a:r>
          </a:p>
          <a:p>
            <a:r>
              <a:rPr lang="uk-UA" dirty="0" smtClean="0"/>
              <a:t>За підручником «Інформатика. 10 клас» Й.Я. </a:t>
            </a:r>
            <a:r>
              <a:rPr lang="uk-UA" dirty="0" err="1" smtClean="0"/>
              <a:t>Ривкінда</a:t>
            </a:r>
            <a:r>
              <a:rPr lang="uk-UA" dirty="0" smtClean="0"/>
              <a:t>, Т.І. Лисенко, Л.А. </a:t>
            </a:r>
            <a:r>
              <a:rPr lang="uk-UA" dirty="0" err="1" smtClean="0"/>
              <a:t>Чернікової</a:t>
            </a:r>
            <a:r>
              <a:rPr lang="uk-UA" dirty="0" smtClean="0"/>
              <a:t>, В.В. </a:t>
            </a:r>
            <a:r>
              <a:rPr lang="uk-UA" dirty="0" err="1" smtClean="0"/>
              <a:t>Шакотько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Вивчаємо інформатику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14C0-4E1C-4033-9C6D-0D5DBDE4648F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>
                <a:latin typeface="Calibri" pitchFamily="34" charset="0"/>
              </a:rPr>
              <a:t>Вікно</a:t>
            </a:r>
            <a:r>
              <a:rPr lang="ru-RU" sz="3600" dirty="0" smtClean="0">
                <a:latin typeface="Calibri" pitchFamily="34" charset="0"/>
              </a:rPr>
              <a:t> браузера </a:t>
            </a:r>
            <a:r>
              <a:rPr lang="ru-RU" sz="3600" dirty="0" err="1" smtClean="0">
                <a:latin typeface="Calibri" pitchFamily="34" charset="0"/>
              </a:rPr>
              <a:t>з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вмістом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електронної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поштової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скриньки</a:t>
            </a:r>
            <a:r>
              <a:rPr lang="ru-RU" sz="3600" dirty="0" smtClean="0">
                <a:latin typeface="Calibri" pitchFamily="34" charset="0"/>
              </a:rPr>
              <a:t>, </a:t>
            </a:r>
            <a:r>
              <a:rPr lang="ru-RU" sz="3600" dirty="0" err="1" smtClean="0">
                <a:latin typeface="Calibri" pitchFamily="34" charset="0"/>
              </a:rPr>
              <a:t>створеної</a:t>
            </a:r>
            <a:r>
              <a:rPr lang="ru-RU" sz="3600" dirty="0" smtClean="0">
                <a:latin typeface="Calibri" pitchFamily="34" charset="0"/>
              </a:rPr>
              <a:t> на </a:t>
            </a:r>
            <a:r>
              <a:rPr lang="ru-RU" sz="3600" dirty="0" err="1" smtClean="0">
                <a:latin typeface="Calibri" pitchFamily="34" charset="0"/>
              </a:rPr>
              <a:t>сайті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en-US" sz="3600" dirty="0" smtClean="0">
                <a:latin typeface="Calibri" pitchFamily="34" charset="0"/>
              </a:rPr>
              <a:t>FREEMAIL</a:t>
            </a:r>
            <a:r>
              <a:rPr lang="uk-UA" sz="3600" dirty="0" smtClean="0">
                <a:latin typeface="Calibri" pitchFamily="34" charset="0"/>
              </a:rPr>
              <a:t>: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29" name="Содержимое 9" descr="DSC0318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16000" contrast="34000"/>
          </a:blip>
          <a:stretch>
            <a:fillRect/>
          </a:stretch>
        </p:blipFill>
        <p:spPr>
          <a:xfrm>
            <a:off x="1714480" y="1357298"/>
            <a:ext cx="5286412" cy="5029220"/>
          </a:xfrm>
          <a:ln>
            <a:solidFill>
              <a:srgbClr val="0070C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Структура </a:t>
            </a:r>
            <a:r>
              <a:rPr lang="ru-RU" sz="3600" dirty="0" err="1" smtClean="0"/>
              <a:t>вікна</a:t>
            </a:r>
            <a:r>
              <a:rPr lang="ru-RU" sz="3600" dirty="0" smtClean="0"/>
              <a:t> </a:t>
            </a:r>
            <a:r>
              <a:rPr lang="ru-RU" sz="3600" dirty="0" err="1" smtClean="0"/>
              <a:t>електронної</a:t>
            </a:r>
            <a:r>
              <a:rPr lang="ru-RU" sz="3600" dirty="0" smtClean="0"/>
              <a:t> </a:t>
            </a:r>
            <a:r>
              <a:rPr lang="ru-RU" sz="3600" dirty="0" err="1" smtClean="0"/>
              <a:t>поштової</a:t>
            </a:r>
            <a:r>
              <a:rPr lang="ru-RU" sz="3600" dirty="0" smtClean="0"/>
              <a:t> </a:t>
            </a:r>
            <a:r>
              <a:rPr lang="ru-RU" sz="3600" dirty="0" err="1" smtClean="0"/>
              <a:t>скриньки</a:t>
            </a:r>
            <a:r>
              <a:rPr lang="en-US" sz="3600" dirty="0" smtClean="0"/>
              <a:t> </a:t>
            </a:r>
            <a:r>
              <a:rPr lang="ru-RU" sz="3600" dirty="0" smtClean="0">
                <a:latin typeface="Calibri" pitchFamily="34" charset="0"/>
              </a:rPr>
              <a:t>, </a:t>
            </a:r>
            <a:r>
              <a:rPr lang="ru-RU" sz="3600" dirty="0" err="1" smtClean="0">
                <a:latin typeface="Calibri" pitchFamily="34" charset="0"/>
              </a:rPr>
              <a:t>створеної</a:t>
            </a:r>
            <a:r>
              <a:rPr lang="ru-RU" sz="3600" dirty="0" smtClean="0">
                <a:latin typeface="Calibri" pitchFamily="34" charset="0"/>
              </a:rPr>
              <a:t> на </a:t>
            </a:r>
            <a:r>
              <a:rPr lang="ru-RU" sz="3600" dirty="0" err="1" smtClean="0">
                <a:latin typeface="Calibri" pitchFamily="34" charset="0"/>
              </a:rPr>
              <a:t>сайті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en-US" sz="3600" dirty="0" smtClean="0">
                <a:latin typeface="Calibri" pitchFamily="34" charset="0"/>
              </a:rPr>
              <a:t>FREEMAIL</a:t>
            </a:r>
            <a:r>
              <a:rPr lang="uk-UA" sz="3600" dirty="0" smtClean="0">
                <a:latin typeface="Calibri" pitchFamily="34" charset="0"/>
              </a:rPr>
              <a:t>: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830778"/>
          </a:xfrm>
        </p:spPr>
        <p:txBody>
          <a:bodyPr>
            <a:normAutofit fontScale="85000" lnSpcReduction="20000"/>
          </a:bodyPr>
          <a:lstStyle/>
          <a:p>
            <a:pPr marL="0" indent="361950">
              <a:buNone/>
            </a:pPr>
            <a:r>
              <a:rPr lang="ru-RU" sz="2600" dirty="0" smtClean="0">
                <a:latin typeface="Calibri" pitchFamily="34" charset="0"/>
              </a:rPr>
              <a:t>У </a:t>
            </a:r>
            <a:r>
              <a:rPr lang="ru-RU" sz="2600" dirty="0" err="1" smtClean="0">
                <a:latin typeface="Calibri" pitchFamily="34" charset="0"/>
              </a:rPr>
              <a:t>верхній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частині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вікна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відображається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b="1" dirty="0" smtClean="0">
                <a:latin typeface="Calibri" pitchFamily="34" charset="0"/>
              </a:rPr>
              <a:t>адреса </a:t>
            </a:r>
            <a:r>
              <a:rPr lang="ru-RU" sz="2600" b="1" dirty="0" err="1" smtClean="0">
                <a:latin typeface="Calibri" pitchFamily="34" charset="0"/>
              </a:rPr>
              <a:t>електронної</a:t>
            </a:r>
            <a:r>
              <a:rPr lang="ru-RU" sz="2600" b="1" dirty="0" smtClean="0">
                <a:latin typeface="Calibri" pitchFamily="34" charset="0"/>
              </a:rPr>
              <a:t> </a:t>
            </a:r>
            <a:r>
              <a:rPr lang="ru-RU" sz="2600" b="1" dirty="0" err="1" smtClean="0">
                <a:latin typeface="Calibri" pitchFamily="34" charset="0"/>
              </a:rPr>
              <a:t>поштової</a:t>
            </a:r>
            <a:r>
              <a:rPr lang="ru-RU" sz="2600" b="1" dirty="0" smtClean="0">
                <a:latin typeface="Calibri" pitchFamily="34" charset="0"/>
              </a:rPr>
              <a:t> </a:t>
            </a:r>
            <a:r>
              <a:rPr lang="ru-RU" sz="2600" b="1" dirty="0" err="1" smtClean="0">
                <a:latin typeface="Calibri" pitchFamily="34" charset="0"/>
              </a:rPr>
              <a:t>скриньки</a:t>
            </a:r>
            <a:r>
              <a:rPr lang="ru-RU" sz="2600" dirty="0" smtClean="0">
                <a:latin typeface="Calibri" pitchFamily="34" charset="0"/>
              </a:rPr>
              <a:t>. </a:t>
            </a:r>
            <a:r>
              <a:rPr lang="ru-RU" sz="2600" dirty="0" err="1" smtClean="0">
                <a:latin typeface="Calibri" pitchFamily="34" charset="0"/>
              </a:rPr>
              <a:t>Цю</a:t>
            </a:r>
            <a:r>
              <a:rPr lang="ru-RU" sz="2600" dirty="0" smtClean="0">
                <a:latin typeface="Calibri" pitchFamily="34" charset="0"/>
              </a:rPr>
              <a:t> адресу </a:t>
            </a:r>
            <a:r>
              <a:rPr lang="ru-RU" sz="2600" dirty="0" err="1" smtClean="0">
                <a:latin typeface="Calibri" pitchFamily="34" charset="0"/>
              </a:rPr>
              <a:t>власник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скриньки</a:t>
            </a:r>
            <a:r>
              <a:rPr lang="ru-RU" sz="2600" dirty="0" smtClean="0">
                <a:latin typeface="Calibri" pitchFamily="34" charset="0"/>
              </a:rPr>
              <a:t> повинен </a:t>
            </a:r>
            <a:r>
              <a:rPr lang="ru-RU" sz="2600" dirty="0" err="1" smtClean="0">
                <a:latin typeface="Calibri" pitchFamily="34" charset="0"/>
              </a:rPr>
              <a:t>надати</a:t>
            </a:r>
            <a:r>
              <a:rPr lang="ru-RU" sz="2600" dirty="0" smtClean="0">
                <a:latin typeface="Calibri" pitchFamily="34" charset="0"/>
              </a:rPr>
              <a:t> особам, </a:t>
            </a:r>
            <a:r>
              <a:rPr lang="ru-RU" sz="2600" dirty="0" err="1" smtClean="0">
                <a:latin typeface="Calibri" pitchFamily="34" charset="0"/>
              </a:rPr>
              <a:t>від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яких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хоче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одержувати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листи</a:t>
            </a:r>
            <a:r>
              <a:rPr lang="ru-RU" sz="2600" dirty="0" smtClean="0">
                <a:latin typeface="Calibri" pitchFamily="34" charset="0"/>
              </a:rPr>
              <a:t>. </a:t>
            </a:r>
            <a:r>
              <a:rPr lang="ru-RU" sz="2600" dirty="0" err="1" smtClean="0">
                <a:latin typeface="Calibri" pitchFamily="34" charset="0"/>
              </a:rPr>
              <a:t>Поруч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з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адресою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розміщено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гіперпосилання</a:t>
            </a:r>
            <a:r>
              <a:rPr lang="ru-RU" sz="2600" dirty="0" smtClean="0">
                <a:latin typeface="Calibri" pitchFamily="34" charset="0"/>
              </a:rPr>
              <a:t>:</a:t>
            </a:r>
          </a:p>
          <a:p>
            <a:pPr marL="85725" indent="361950"/>
            <a:r>
              <a:rPr lang="ru-RU" sz="2600" b="1" dirty="0" err="1" smtClean="0">
                <a:latin typeface="Calibri" pitchFamily="34" charset="0"/>
              </a:rPr>
              <a:t>Допомога</a:t>
            </a:r>
            <a:r>
              <a:rPr lang="ru-RU" sz="2600" dirty="0" smtClean="0">
                <a:latin typeface="Calibri" pitchFamily="34" charset="0"/>
              </a:rPr>
              <a:t> - для переходу на </a:t>
            </a:r>
            <a:r>
              <a:rPr lang="ru-RU" sz="2600" dirty="0" err="1" smtClean="0">
                <a:latin typeface="Calibri" pitchFamily="34" charset="0"/>
              </a:rPr>
              <a:t>сторінку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довідкової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системи</a:t>
            </a:r>
            <a:r>
              <a:rPr lang="ru-RU" sz="2600" dirty="0" smtClean="0">
                <a:latin typeface="Calibri" pitchFamily="34" charset="0"/>
              </a:rPr>
              <a:t> сайта;</a:t>
            </a:r>
          </a:p>
          <a:p>
            <a:pPr marL="85725" indent="361950"/>
            <a:r>
              <a:rPr lang="ru-RU" sz="2600" b="1" dirty="0" smtClean="0">
                <a:latin typeface="Calibri" pitchFamily="34" charset="0"/>
              </a:rPr>
              <a:t>УКР</a:t>
            </a:r>
            <a:r>
              <a:rPr lang="ru-RU" sz="2600" dirty="0" smtClean="0">
                <a:latin typeface="Calibri" pitchFamily="34" charset="0"/>
              </a:rPr>
              <a:t> — для </a:t>
            </a:r>
            <a:r>
              <a:rPr lang="ru-RU" sz="2600" dirty="0" err="1" smtClean="0">
                <a:latin typeface="Calibri" pitchFamily="34" charset="0"/>
              </a:rPr>
              <a:t>вибору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зі</a:t>
            </a:r>
            <a:r>
              <a:rPr lang="ru-RU" sz="2600" dirty="0" smtClean="0">
                <a:latin typeface="Calibri" pitchFamily="34" charset="0"/>
              </a:rPr>
              <a:t> списку </a:t>
            </a:r>
            <a:r>
              <a:rPr lang="ru-RU" sz="2600" dirty="0" err="1" smtClean="0">
                <a:latin typeface="Calibri" pitchFamily="34" charset="0"/>
              </a:rPr>
              <a:t>мови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відображення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веб-сторінки</a:t>
            </a:r>
            <a:r>
              <a:rPr lang="ru-RU" sz="2600" dirty="0" smtClean="0">
                <a:latin typeface="Calibri" pitchFamily="34" charset="0"/>
              </a:rPr>
              <a:t>. </a:t>
            </a:r>
            <a:r>
              <a:rPr lang="ru-RU" sz="2600" dirty="0" err="1" smtClean="0">
                <a:latin typeface="Calibri" pitchFamily="34" charset="0"/>
              </a:rPr>
              <a:t>Вміст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сторінки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може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відображатися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українською</a:t>
            </a:r>
            <a:r>
              <a:rPr lang="ru-RU" sz="2600" dirty="0" smtClean="0">
                <a:latin typeface="Calibri" pitchFamily="34" charset="0"/>
              </a:rPr>
              <a:t>, </a:t>
            </a:r>
            <a:r>
              <a:rPr lang="ru-RU" sz="2600" dirty="0" err="1" smtClean="0">
                <a:latin typeface="Calibri" pitchFamily="34" charset="0"/>
              </a:rPr>
              <a:t>російською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або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англій</a:t>
            </a:r>
            <a:r>
              <a:rPr lang="uk-UA" sz="2600" dirty="0" err="1" smtClean="0">
                <a:latin typeface="Calibri" pitchFamily="34" charset="0"/>
              </a:rPr>
              <a:t>ською</a:t>
            </a:r>
            <a:r>
              <a:rPr lang="uk-UA" sz="2600" dirty="0" smtClean="0">
                <a:latin typeface="Calibri" pitchFamily="34" charset="0"/>
              </a:rPr>
              <a:t> мовами.</a:t>
            </a:r>
          </a:p>
          <a:p>
            <a:pPr marL="85725" indent="361950"/>
            <a:r>
              <a:rPr lang="ru-RU" sz="2400" b="1" dirty="0" err="1" smtClean="0">
                <a:latin typeface="Calibri" pitchFamily="34" charset="0"/>
              </a:rPr>
              <a:t>Налаштування</a:t>
            </a:r>
            <a:r>
              <a:rPr lang="ru-RU" sz="2400" dirty="0" smtClean="0">
                <a:latin typeface="Calibri" pitchFamily="34" charset="0"/>
              </a:rPr>
              <a:t> - для переходу на </a:t>
            </a:r>
            <a:r>
              <a:rPr lang="ru-RU" sz="2400" dirty="0" err="1" smtClean="0">
                <a:latin typeface="Calibri" pitchFamily="34" charset="0"/>
              </a:rPr>
              <a:t>сторінку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налаштувань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облікового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запису</a:t>
            </a:r>
            <a:r>
              <a:rPr lang="ru-RU" sz="2400" dirty="0" smtClean="0">
                <a:latin typeface="Calibri" pitchFamily="34" charset="0"/>
              </a:rPr>
              <a:t>, </a:t>
            </a:r>
            <a:r>
              <a:rPr lang="ru-RU" sz="2400" dirty="0" err="1" smtClean="0">
                <a:latin typeface="Calibri" pitchFamily="34" charset="0"/>
              </a:rPr>
              <a:t>зовнішнього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вигляду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поштової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скриньки</a:t>
            </a:r>
            <a:r>
              <a:rPr lang="ru-RU" sz="2400" dirty="0" smtClean="0">
                <a:latin typeface="Calibri" pitchFamily="34" charset="0"/>
              </a:rPr>
              <a:t> та </a:t>
            </a:r>
            <a:r>
              <a:rPr lang="ru-RU" sz="2400" dirty="0" err="1" smtClean="0">
                <a:latin typeface="Calibri" pitchFamily="34" charset="0"/>
              </a:rPr>
              <a:t>ін</a:t>
            </a:r>
            <a:r>
              <a:rPr lang="ru-RU" sz="2400" dirty="0" smtClean="0">
                <a:latin typeface="Calibri" pitchFamily="34" charset="0"/>
              </a:rPr>
              <a:t>.; </a:t>
            </a:r>
          </a:p>
          <a:p>
            <a:pPr marL="85725" indent="361950"/>
            <a:r>
              <a:rPr lang="ru-RU" sz="2400" b="1" dirty="0" err="1" smtClean="0">
                <a:latin typeface="Calibri" pitchFamily="34" charset="0"/>
              </a:rPr>
              <a:t>Вихід</a:t>
            </a:r>
            <a:r>
              <a:rPr lang="ru-RU" sz="2400" dirty="0" smtClean="0">
                <a:latin typeface="Calibri" pitchFamily="34" charset="0"/>
              </a:rPr>
              <a:t> — для </a:t>
            </a:r>
            <a:r>
              <a:rPr lang="ru-RU" sz="2400" dirty="0" err="1" smtClean="0">
                <a:latin typeface="Calibri" pitchFamily="34" charset="0"/>
              </a:rPr>
              <a:t>закриття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вікна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поштової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скриньки</a:t>
            </a:r>
            <a:r>
              <a:rPr lang="ru-RU" sz="2400" dirty="0" smtClean="0">
                <a:latin typeface="Calibri" pitchFamily="34" charset="0"/>
              </a:rPr>
              <a:t> та переходу на </a:t>
            </a:r>
            <a:r>
              <a:rPr lang="ru-RU" sz="2400" dirty="0" err="1" smtClean="0">
                <a:latin typeface="Calibri" pitchFamily="34" charset="0"/>
              </a:rPr>
              <a:t>головну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сторінку</a:t>
            </a:r>
            <a:r>
              <a:rPr lang="ru-RU" sz="2400" dirty="0" smtClean="0">
                <a:latin typeface="Calibri" pitchFamily="34" charset="0"/>
              </a:rPr>
              <a:t> порталу </a:t>
            </a:r>
            <a:r>
              <a:rPr lang="en-US" sz="2400" dirty="0" err="1" smtClean="0">
                <a:latin typeface="Calibri" pitchFamily="34" charset="0"/>
              </a:rPr>
              <a:t>Ukr</a:t>
            </a:r>
            <a:r>
              <a:rPr lang="ru-RU" sz="2400" dirty="0" smtClean="0">
                <a:latin typeface="Calibri" pitchFamily="34" charset="0"/>
              </a:rPr>
              <a:t>.</a:t>
            </a:r>
            <a:r>
              <a:rPr lang="en-US" sz="2400" dirty="0" smtClean="0">
                <a:latin typeface="Calibri" pitchFamily="34" charset="0"/>
              </a:rPr>
              <a:t>net</a:t>
            </a:r>
            <a:r>
              <a:rPr lang="ru-RU" sz="2400" dirty="0" smtClean="0">
                <a:latin typeface="Calibri" pitchFamily="34" charset="0"/>
              </a:rPr>
              <a:t>.</a:t>
            </a:r>
          </a:p>
          <a:p>
            <a:pPr marL="0" lvl="0" indent="361950">
              <a:buNone/>
            </a:pPr>
            <a:endParaRPr lang="ru-RU" sz="2600" dirty="0" smtClean="0">
              <a:latin typeface="Calibri" pitchFamily="34" charset="0"/>
            </a:endParaRPr>
          </a:p>
          <a:p>
            <a:pPr>
              <a:buNone/>
            </a:pPr>
            <a:endParaRPr lang="ru-RU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72074"/>
            <a:ext cx="8215370" cy="71438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Елементи вікна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3414722"/>
          </a:xfrm>
        </p:spPr>
        <p:txBody>
          <a:bodyPr>
            <a:normAutofit fontScale="47500" lnSpcReduction="20000"/>
          </a:bodyPr>
          <a:lstStyle/>
          <a:p>
            <a:pPr marL="0" indent="361950">
              <a:buNone/>
            </a:pPr>
            <a:r>
              <a:rPr lang="ru-RU" dirty="0" smtClean="0"/>
              <a:t>Для переходу на </a:t>
            </a:r>
            <a:r>
              <a:rPr lang="ru-RU" dirty="0" err="1" smtClean="0"/>
              <a:t>сторінку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нового листа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</a:t>
            </a:r>
            <a:r>
              <a:rPr lang="ru-RU" dirty="0" err="1" smtClean="0"/>
              <a:t>Написати</a:t>
            </a:r>
            <a:r>
              <a:rPr lang="ru-RU" dirty="0" smtClean="0"/>
              <a:t> </a:t>
            </a:r>
            <a:r>
              <a:rPr lang="ru-RU" dirty="0" err="1" smtClean="0"/>
              <a:t>листа</a:t>
            </a:r>
            <a:r>
              <a:rPr lang="ru-RU" dirty="0" smtClean="0"/>
              <a:t> в </a:t>
            </a:r>
            <a:r>
              <a:rPr lang="ru-RU" dirty="0" err="1" smtClean="0"/>
              <a:t>лівій</a:t>
            </a:r>
            <a:r>
              <a:rPr lang="ru-RU" dirty="0" smtClean="0"/>
              <a:t> </a:t>
            </a:r>
            <a:r>
              <a:rPr lang="ru-RU" dirty="0" err="1" smtClean="0"/>
              <a:t>частині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err="1" smtClean="0"/>
              <a:t>Нижче</a:t>
            </a:r>
            <a:r>
              <a:rPr lang="ru-RU" dirty="0" smtClean="0"/>
              <a:t> </a:t>
            </a:r>
            <a:r>
              <a:rPr lang="ru-RU" dirty="0" err="1" smtClean="0"/>
              <a:t>розміщено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для перегляду </a:t>
            </a:r>
            <a:r>
              <a:rPr lang="ru-RU" dirty="0" err="1" smtClean="0"/>
              <a:t>вмісту</a:t>
            </a:r>
            <a:r>
              <a:rPr lang="ru-RU" dirty="0" smtClean="0"/>
              <a:t> папок, </a:t>
            </a:r>
            <a:r>
              <a:rPr lang="ru-RU" dirty="0" err="1" smtClean="0"/>
              <a:t>призначених</a:t>
            </a:r>
            <a:r>
              <a:rPr lang="ru-RU" dirty="0" smtClean="0"/>
              <a:t> для </a:t>
            </a:r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:</a:t>
            </a:r>
          </a:p>
          <a:p>
            <a:pPr marL="0" indent="361950">
              <a:buNone/>
            </a:pPr>
            <a:r>
              <a:rPr lang="ru-RU" b="1" dirty="0" err="1" smtClean="0"/>
              <a:t>Вхідні</a:t>
            </a:r>
            <a:r>
              <a:rPr lang="ru-RU" dirty="0" smtClean="0"/>
              <a:t> - для </a:t>
            </a:r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надійшли</a:t>
            </a:r>
            <a:r>
              <a:rPr lang="ru-RU" dirty="0" smtClean="0"/>
              <a:t> на адресу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;</a:t>
            </a:r>
          </a:p>
          <a:p>
            <a:pPr marL="0" indent="361950">
              <a:buNone/>
            </a:pPr>
            <a:r>
              <a:rPr lang="ru-RU" b="1" dirty="0" err="1" smtClean="0"/>
              <a:t>Чернетки</a:t>
            </a:r>
            <a:r>
              <a:rPr lang="ru-RU" dirty="0" smtClean="0"/>
              <a:t> - для </a:t>
            </a:r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незавершених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планується</a:t>
            </a:r>
            <a:r>
              <a:rPr lang="ru-RU" dirty="0" smtClean="0"/>
              <a:t> </a:t>
            </a:r>
            <a:r>
              <a:rPr lang="ru-RU" dirty="0" err="1" smtClean="0"/>
              <a:t>до­писати</a:t>
            </a:r>
            <a:r>
              <a:rPr lang="ru-RU" dirty="0" smtClean="0"/>
              <a:t> та </a:t>
            </a:r>
            <a:r>
              <a:rPr lang="ru-RU" dirty="0" err="1" smtClean="0"/>
              <a:t>відправити</a:t>
            </a:r>
            <a:r>
              <a:rPr lang="ru-RU" dirty="0" smtClean="0"/>
              <a:t> адресатам </a:t>
            </a:r>
            <a:r>
              <a:rPr lang="ru-RU" dirty="0" err="1" smtClean="0"/>
              <a:t>пізніше</a:t>
            </a:r>
            <a:r>
              <a:rPr lang="ru-RU" dirty="0" smtClean="0"/>
              <a:t>; </a:t>
            </a:r>
          </a:p>
          <a:p>
            <a:pPr marL="0" indent="361950">
              <a:buNone/>
            </a:pPr>
            <a:r>
              <a:rPr lang="ru-RU" b="1" dirty="0" err="1" smtClean="0"/>
              <a:t>Відправлені</a:t>
            </a:r>
            <a:r>
              <a:rPr lang="ru-RU" dirty="0" smtClean="0"/>
              <a:t> - для </a:t>
            </a:r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копій</a:t>
            </a:r>
            <a:r>
              <a:rPr lang="ru-RU" dirty="0" smtClean="0"/>
              <a:t> </a:t>
            </a:r>
            <a:r>
              <a:rPr lang="ru-RU" dirty="0" err="1" smtClean="0"/>
              <a:t>відправлених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; </a:t>
            </a:r>
          </a:p>
          <a:p>
            <a:pPr marL="0" indent="361950">
              <a:buNone/>
            </a:pPr>
            <a:r>
              <a:rPr lang="ru-RU" b="1" dirty="0" err="1" smtClean="0"/>
              <a:t>Видалені</a:t>
            </a:r>
            <a:r>
              <a:rPr lang="ru-RU" b="1" dirty="0" smtClean="0"/>
              <a:t> </a:t>
            </a:r>
            <a:r>
              <a:rPr lang="ru-RU" dirty="0" smtClean="0"/>
              <a:t>- для </a:t>
            </a:r>
            <a:r>
              <a:rPr lang="ru-RU" dirty="0" err="1" smtClean="0"/>
              <a:t>тимчасового</a:t>
            </a:r>
            <a:r>
              <a:rPr lang="ru-RU" dirty="0" smtClean="0"/>
              <a:t> </a:t>
            </a:r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видалених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smtClean="0"/>
              <a:t>За </a:t>
            </a:r>
            <a:r>
              <a:rPr lang="ru-RU" dirty="0" err="1" smtClean="0"/>
              <a:t>бажанням</a:t>
            </a:r>
            <a:r>
              <a:rPr lang="ru-RU" dirty="0" smtClean="0"/>
              <a:t> </a:t>
            </a:r>
            <a:r>
              <a:rPr lang="ru-RU" dirty="0" err="1" smtClean="0"/>
              <a:t>власник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створити</a:t>
            </a:r>
            <a:r>
              <a:rPr lang="ru-RU" dirty="0" smtClean="0"/>
              <a:t> </a:t>
            </a:r>
            <a:r>
              <a:rPr lang="ru-RU" dirty="0" err="1" smtClean="0"/>
              <a:t>додаткові</a:t>
            </a:r>
            <a:r>
              <a:rPr lang="ru-RU" dirty="0" smtClean="0"/>
              <a:t> папки, </a:t>
            </a:r>
            <a:r>
              <a:rPr lang="ru-RU" dirty="0" err="1" smtClean="0"/>
              <a:t>перейменувати</a:t>
            </a:r>
            <a:r>
              <a:rPr lang="ru-RU" dirty="0" smtClean="0"/>
              <a:t> та </a:t>
            </a:r>
            <a:r>
              <a:rPr lang="ru-RU" dirty="0" err="1" smtClean="0"/>
              <a:t>видалити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err="1" smtClean="0"/>
              <a:t>Ці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 smtClean="0"/>
              <a:t> </a:t>
            </a:r>
            <a:r>
              <a:rPr lang="ru-RU" dirty="0" err="1" smtClean="0"/>
              <a:t>виконуються</a:t>
            </a:r>
            <a:r>
              <a:rPr lang="ru-RU" dirty="0" smtClean="0"/>
              <a:t> на </a:t>
            </a:r>
            <a:r>
              <a:rPr lang="ru-RU" dirty="0" err="1" smtClean="0"/>
              <a:t>окремій</a:t>
            </a:r>
            <a:r>
              <a:rPr lang="ru-RU" dirty="0" smtClean="0"/>
              <a:t> </a:t>
            </a:r>
            <a:r>
              <a:rPr lang="ru-RU" dirty="0" err="1" smtClean="0"/>
              <a:t>веб-сторінці</a:t>
            </a:r>
            <a:r>
              <a:rPr lang="ru-RU" dirty="0" smtClean="0"/>
              <a:t>, для переходу на яку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скористатися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гіперпосиланням</a:t>
            </a:r>
            <a:r>
              <a:rPr lang="ru-RU" dirty="0" smtClean="0"/>
              <a:t>  </a:t>
            </a:r>
            <a:r>
              <a:rPr lang="ru-RU" b="1" dirty="0" err="1" smtClean="0"/>
              <a:t>Управління</a:t>
            </a:r>
            <a:r>
              <a:rPr lang="ru-RU" b="1" dirty="0" smtClean="0"/>
              <a:t> папками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428736"/>
            <a:ext cx="2146032" cy="41142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480485"/>
            <a:ext cx="6423663" cy="180603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cxnSp>
        <p:nvCxnSpPr>
          <p:cNvPr id="12" name="Прямая со стрелкой 11"/>
          <p:cNvCxnSpPr/>
          <p:nvPr/>
        </p:nvCxnSpPr>
        <p:spPr>
          <a:xfrm rot="10800000">
            <a:off x="7572396" y="4929198"/>
            <a:ext cx="1285884" cy="7143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3914788"/>
          </a:xfrm>
        </p:spPr>
        <p:txBody>
          <a:bodyPr>
            <a:normAutofit fontScale="550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іменами</a:t>
            </a:r>
            <a:r>
              <a:rPr lang="ru-RU" dirty="0" smtClean="0"/>
              <a:t> папок указано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у </a:t>
            </a:r>
            <a:r>
              <a:rPr lang="ru-RU" dirty="0" err="1" smtClean="0"/>
              <a:t>папці</a:t>
            </a:r>
            <a:r>
              <a:rPr lang="ru-RU" dirty="0" smtClean="0"/>
              <a:t>. </a:t>
            </a:r>
            <a:r>
              <a:rPr lang="ru-RU" dirty="0" err="1" smtClean="0"/>
              <a:t>Якщо</a:t>
            </a:r>
            <a:r>
              <a:rPr lang="ru-RU" dirty="0" smtClean="0"/>
              <a:t> папка </a:t>
            </a:r>
            <a:r>
              <a:rPr lang="ru-RU" i="1" dirty="0" err="1" smtClean="0"/>
              <a:t>містить</a:t>
            </a:r>
            <a:r>
              <a:rPr lang="ru-RU" i="1" dirty="0" smtClean="0"/>
              <a:t> </a:t>
            </a:r>
            <a:r>
              <a:rPr lang="ru-RU" i="1" dirty="0" err="1" smtClean="0"/>
              <a:t>непрочитані</a:t>
            </a:r>
            <a:r>
              <a:rPr lang="ru-RU" i="1" dirty="0" smtClean="0"/>
              <a:t> </a:t>
            </a:r>
            <a:r>
              <a:rPr lang="ru-RU" i="1" dirty="0" err="1" smtClean="0"/>
              <a:t>листи</a:t>
            </a:r>
            <a:r>
              <a:rPr lang="ru-RU" dirty="0" smtClean="0"/>
              <a:t>, то</a:t>
            </a:r>
            <a:r>
              <a:rPr lang="ru-RU" i="1" dirty="0" smtClean="0"/>
              <a:t> </a:t>
            </a:r>
            <a:r>
              <a:rPr lang="ru-RU" i="1" dirty="0" err="1" smtClean="0"/>
              <a:t>будуть</a:t>
            </a:r>
            <a:r>
              <a:rPr lang="ru-RU" i="1" dirty="0" smtClean="0"/>
              <a:t> </a:t>
            </a:r>
            <a:r>
              <a:rPr lang="ru-RU" i="1" dirty="0" err="1" smtClean="0"/>
              <a:t>зазначені</a:t>
            </a:r>
            <a:r>
              <a:rPr lang="ru-RU" i="1" dirty="0" smtClean="0"/>
              <a:t> два</a:t>
            </a:r>
            <a:r>
              <a:rPr lang="ru-RU" dirty="0" smtClean="0"/>
              <a:t> числа - </a:t>
            </a:r>
            <a:r>
              <a:rPr lang="ru-RU" dirty="0" err="1" smtClean="0"/>
              <a:t>кількість</a:t>
            </a:r>
            <a:r>
              <a:rPr lang="ru-RU" dirty="0" smtClean="0"/>
              <a:t> не </a:t>
            </a:r>
            <a:r>
              <a:rPr lang="ru-RU" dirty="0" err="1" smtClean="0"/>
              <a:t>прочитаних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загальна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. </a:t>
            </a:r>
            <a:r>
              <a:rPr lang="ru-RU" dirty="0" err="1" smtClean="0"/>
              <a:t>Дані</a:t>
            </a:r>
            <a:r>
              <a:rPr lang="ru-RU" dirty="0" smtClean="0"/>
              <a:t> про </a:t>
            </a:r>
            <a:r>
              <a:rPr lang="ru-RU" dirty="0" err="1" smtClean="0"/>
              <a:t>непрочитані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 </a:t>
            </a:r>
            <a:r>
              <a:rPr lang="ru-RU" dirty="0" err="1" smtClean="0"/>
              <a:t>відображаються</a:t>
            </a:r>
            <a:r>
              <a:rPr lang="ru-RU" dirty="0" smtClean="0"/>
              <a:t> </a:t>
            </a:r>
            <a:r>
              <a:rPr lang="ru-RU" dirty="0" err="1" smtClean="0"/>
              <a:t>напівжирним</a:t>
            </a:r>
            <a:r>
              <a:rPr lang="ru-RU" dirty="0" smtClean="0"/>
              <a:t> шрифтом.</a:t>
            </a:r>
          </a:p>
          <a:p>
            <a:pPr marL="0" indent="361950">
              <a:buNone/>
            </a:pP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відкриття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вмістом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 автоматично </a:t>
            </a:r>
            <a:r>
              <a:rPr lang="ru-RU" dirty="0" err="1" smtClean="0"/>
              <a:t>виконується</a:t>
            </a:r>
            <a:r>
              <a:rPr lang="ru-RU" dirty="0" smtClean="0"/>
              <a:t> </a:t>
            </a:r>
            <a:r>
              <a:rPr lang="ru-RU" dirty="0" err="1" smtClean="0"/>
              <a:t>перевірка</a:t>
            </a:r>
            <a:r>
              <a:rPr lang="ru-RU" dirty="0" smtClean="0"/>
              <a:t> </a:t>
            </a:r>
            <a:r>
              <a:rPr lang="ru-RU" dirty="0" err="1" smtClean="0"/>
              <a:t>наявності</a:t>
            </a:r>
            <a:r>
              <a:rPr lang="ru-RU" dirty="0" smtClean="0"/>
              <a:t>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надходжень</a:t>
            </a:r>
            <a:r>
              <a:rPr lang="ru-RU" dirty="0" smtClean="0"/>
              <a:t>. Для того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перевірити</a:t>
            </a:r>
            <a:r>
              <a:rPr lang="ru-RU" dirty="0" smtClean="0"/>
              <a:t>,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надійшли</a:t>
            </a:r>
            <a:r>
              <a:rPr lang="ru-RU" dirty="0" smtClean="0"/>
              <a:t> </a:t>
            </a:r>
            <a:r>
              <a:rPr lang="ru-RU" dirty="0" err="1" smtClean="0"/>
              <a:t>нові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 при </a:t>
            </a:r>
            <a:r>
              <a:rPr lang="ru-RU" dirty="0" err="1" smtClean="0"/>
              <a:t>вже</a:t>
            </a:r>
            <a:r>
              <a:rPr lang="ru-RU" dirty="0" smtClean="0"/>
              <a:t> </a:t>
            </a:r>
            <a:r>
              <a:rPr lang="ru-RU" dirty="0" err="1" smtClean="0"/>
              <a:t>відкритій</a:t>
            </a:r>
            <a:r>
              <a:rPr lang="ru-RU" dirty="0" smtClean="0"/>
              <a:t> </a:t>
            </a:r>
            <a:r>
              <a:rPr lang="ru-RU" dirty="0" err="1" smtClean="0"/>
              <a:t>поштовій</a:t>
            </a:r>
            <a:r>
              <a:rPr lang="ru-RU" dirty="0" smtClean="0"/>
              <a:t> </a:t>
            </a:r>
            <a:r>
              <a:rPr lang="ru-RU" dirty="0" err="1" smtClean="0"/>
              <a:t>скриньці</a:t>
            </a:r>
            <a:r>
              <a:rPr lang="ru-RU" dirty="0" smtClean="0"/>
              <a:t>,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</a:t>
            </a:r>
            <a:r>
              <a:rPr lang="ru-RU" b="1" dirty="0" err="1" smtClean="0"/>
              <a:t>Перевірити</a:t>
            </a:r>
            <a:r>
              <a:rPr lang="ru-RU" b="1" dirty="0" smtClean="0"/>
              <a:t> </a:t>
            </a:r>
            <a:r>
              <a:rPr lang="ru-RU" b="1" dirty="0" err="1" smtClean="0"/>
              <a:t>пошту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smtClean="0"/>
              <a:t>У </a:t>
            </a:r>
            <a:r>
              <a:rPr lang="ru-RU" dirty="0" err="1" smtClean="0"/>
              <a:t>центральній</a:t>
            </a:r>
            <a:r>
              <a:rPr lang="ru-RU" dirty="0" smtClean="0"/>
              <a:t> </a:t>
            </a:r>
            <a:r>
              <a:rPr lang="ru-RU" dirty="0" err="1" smtClean="0"/>
              <a:t>частині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відображається</a:t>
            </a:r>
            <a:r>
              <a:rPr lang="ru-RU" dirty="0" smtClean="0"/>
              <a:t> список </a:t>
            </a:r>
            <a:r>
              <a:rPr lang="ru-RU" dirty="0" err="1" smtClean="0"/>
              <a:t>заголовків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містяться</a:t>
            </a:r>
            <a:r>
              <a:rPr lang="ru-RU" dirty="0" smtClean="0"/>
              <a:t> у </a:t>
            </a:r>
            <a:r>
              <a:rPr lang="ru-RU" dirty="0" err="1" smtClean="0"/>
              <a:t>вибраній</a:t>
            </a:r>
            <a:r>
              <a:rPr lang="ru-RU" dirty="0" smtClean="0"/>
              <a:t> </a:t>
            </a:r>
            <a:r>
              <a:rPr lang="ru-RU" dirty="0" err="1" smtClean="0"/>
              <a:t>папці</a:t>
            </a:r>
            <a:r>
              <a:rPr lang="ru-RU" dirty="0" smtClean="0"/>
              <a:t>.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відкриття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вмістом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 автоматично </a:t>
            </a:r>
            <a:r>
              <a:rPr lang="ru-RU" dirty="0" err="1" smtClean="0"/>
              <a:t>виводиться</a:t>
            </a:r>
            <a:r>
              <a:rPr lang="ru-RU" dirty="0" smtClean="0"/>
              <a:t> список </a:t>
            </a:r>
            <a:r>
              <a:rPr lang="ru-RU" dirty="0" err="1" smtClean="0"/>
              <a:t>листів</a:t>
            </a:r>
            <a:r>
              <a:rPr lang="ru-RU" dirty="0" smtClean="0"/>
              <a:t> папки </a:t>
            </a:r>
            <a:r>
              <a:rPr lang="ru-RU" dirty="0" err="1" smtClean="0"/>
              <a:t>Вхідні</a:t>
            </a:r>
            <a:r>
              <a:rPr lang="ru-RU" dirty="0" smtClean="0"/>
              <a:t>. </a:t>
            </a:r>
            <a:r>
              <a:rPr lang="ru-RU" dirty="0" err="1" smtClean="0"/>
              <a:t>Вибравши</a:t>
            </a:r>
            <a:r>
              <a:rPr lang="ru-RU" dirty="0" smtClean="0"/>
              <a:t> </a:t>
            </a:r>
            <a:r>
              <a:rPr lang="ru-RU" dirty="0" err="1" smtClean="0"/>
              <a:t>зліва</a:t>
            </a:r>
            <a:r>
              <a:rPr lang="ru-RU" dirty="0" smtClean="0"/>
              <a:t> у списку </a:t>
            </a:r>
            <a:r>
              <a:rPr lang="ru-RU" dirty="0" err="1" smtClean="0"/>
              <a:t>ім'я</a:t>
            </a:r>
            <a:r>
              <a:rPr lang="ru-RU" dirty="0" smtClean="0"/>
              <a:t> </a:t>
            </a:r>
            <a:r>
              <a:rPr lang="ru-RU" dirty="0" err="1" smtClean="0"/>
              <a:t>іншої</a:t>
            </a:r>
            <a:r>
              <a:rPr lang="ru-RU" dirty="0" smtClean="0"/>
              <a:t> папки, в </a:t>
            </a:r>
            <a:r>
              <a:rPr lang="ru-RU" dirty="0" err="1" smtClean="0"/>
              <a:t>області</a:t>
            </a:r>
            <a:r>
              <a:rPr lang="ru-RU" dirty="0" smtClean="0"/>
              <a:t> списку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побачити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вміст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endParaRPr lang="ru-RU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500174"/>
            <a:ext cx="2146032" cy="41142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3714744" y="3000372"/>
            <a:ext cx="3214710" cy="5000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786322"/>
            <a:ext cx="6286544" cy="150019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Властивості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187572"/>
          </a:xfrm>
        </p:spPr>
        <p:txBody>
          <a:bodyPr>
            <a:normAutofit fontScale="92500" lnSpcReduction="10000"/>
          </a:bodyPr>
          <a:lstStyle/>
          <a:p>
            <a:pPr marL="0" indent="361950">
              <a:buNone/>
            </a:pPr>
            <a:r>
              <a:rPr lang="ru-RU" dirty="0" smtClean="0"/>
              <a:t>Про </a:t>
            </a:r>
            <a:r>
              <a:rPr lang="ru-RU" dirty="0" err="1" smtClean="0"/>
              <a:t>кожний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у </a:t>
            </a:r>
            <a:r>
              <a:rPr lang="ru-RU" dirty="0" err="1" smtClean="0"/>
              <a:t>переліку</a:t>
            </a:r>
            <a:r>
              <a:rPr lang="ru-RU" dirty="0" smtClean="0"/>
              <a:t> наведено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: 1). </a:t>
            </a:r>
            <a:r>
              <a:rPr lang="ru-RU" b="1" dirty="0" smtClean="0"/>
              <a:t>Значок листа </a:t>
            </a:r>
            <a:r>
              <a:rPr lang="ru-RU" dirty="0" smtClean="0"/>
              <a:t>- значок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відображенням</a:t>
            </a:r>
            <a:r>
              <a:rPr lang="ru-RU" dirty="0" smtClean="0"/>
              <a:t> </a:t>
            </a:r>
            <a:r>
              <a:rPr lang="ru-RU" dirty="0" err="1" smtClean="0"/>
              <a:t>значень</a:t>
            </a:r>
            <a:r>
              <a:rPr lang="ru-RU" dirty="0" smtClean="0"/>
              <a:t> </a:t>
            </a:r>
            <a:r>
              <a:rPr lang="ru-RU" dirty="0" err="1" smtClean="0"/>
              <a:t>властивостей</a:t>
            </a:r>
            <a:r>
              <a:rPr lang="ru-RU" dirty="0" smtClean="0"/>
              <a:t> листа: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1357290" y="2857496"/>
          <a:ext cx="6096000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Властивості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42844" y="1428736"/>
            <a:ext cx="8786874" cy="392909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2).  </a:t>
            </a:r>
            <a:r>
              <a:rPr lang="ru-RU" b="1" dirty="0" err="1" smtClean="0"/>
              <a:t>Від</a:t>
            </a:r>
            <a:r>
              <a:rPr lang="ru-RU" b="1" dirty="0" smtClean="0"/>
              <a:t> кого </a:t>
            </a:r>
            <a:r>
              <a:rPr lang="ru-RU" dirty="0" smtClean="0"/>
              <a:t>- </a:t>
            </a:r>
            <a:r>
              <a:rPr lang="ru-RU" dirty="0" err="1" smtClean="0"/>
              <a:t>дані</a:t>
            </a:r>
            <a:r>
              <a:rPr lang="ru-RU" dirty="0" smtClean="0"/>
              <a:t> про </a:t>
            </a:r>
            <a:r>
              <a:rPr lang="ru-RU" dirty="0" err="1" smtClean="0"/>
              <a:t>відправника</a:t>
            </a:r>
            <a:r>
              <a:rPr lang="ru-RU" dirty="0" smtClean="0"/>
              <a:t> листа; </a:t>
            </a:r>
          </a:p>
          <a:p>
            <a:pPr>
              <a:buNone/>
            </a:pPr>
            <a:r>
              <a:rPr lang="ru-RU" dirty="0" smtClean="0"/>
              <a:t>3).  </a:t>
            </a:r>
            <a:r>
              <a:rPr lang="ru-RU" b="1" dirty="0" smtClean="0"/>
              <a:t>Тема</a:t>
            </a:r>
            <a:r>
              <a:rPr lang="ru-RU" dirty="0" smtClean="0"/>
              <a:t> — </a:t>
            </a:r>
            <a:r>
              <a:rPr lang="ru-RU" dirty="0" err="1" smtClean="0"/>
              <a:t>тема</a:t>
            </a:r>
            <a:r>
              <a:rPr lang="ru-RU" dirty="0" smtClean="0"/>
              <a:t> листа;</a:t>
            </a:r>
          </a:p>
          <a:p>
            <a:pPr>
              <a:buNone/>
            </a:pPr>
            <a:r>
              <a:rPr lang="ru-RU" dirty="0" smtClean="0"/>
              <a:t>4).  </a:t>
            </a:r>
            <a:r>
              <a:rPr lang="ru-RU" b="1" dirty="0" smtClean="0"/>
              <a:t>Дата </a:t>
            </a:r>
            <a:r>
              <a:rPr lang="ru-RU" dirty="0" smtClean="0"/>
              <a:t>- </a:t>
            </a:r>
            <a:r>
              <a:rPr lang="ru-RU" dirty="0" err="1" smtClean="0"/>
              <a:t>дата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час </a:t>
            </a:r>
            <a:r>
              <a:rPr lang="ru-RU" dirty="0" err="1" smtClean="0"/>
              <a:t>відправлення</a:t>
            </a:r>
            <a:r>
              <a:rPr lang="ru-RU" dirty="0" smtClean="0"/>
              <a:t> листа;</a:t>
            </a:r>
          </a:p>
          <a:p>
            <a:pPr>
              <a:buNone/>
            </a:pPr>
            <a:r>
              <a:rPr lang="ru-RU" dirty="0" smtClean="0"/>
              <a:t>5).  </a:t>
            </a:r>
            <a:r>
              <a:rPr lang="ru-RU" b="1" dirty="0" err="1" smtClean="0"/>
              <a:t>Розмір</a:t>
            </a:r>
            <a:r>
              <a:rPr lang="ru-RU" dirty="0" smtClean="0"/>
              <a:t> — </a:t>
            </a:r>
            <a:r>
              <a:rPr lang="ru-RU" dirty="0" err="1" smtClean="0"/>
              <a:t>розмір</a:t>
            </a:r>
            <a:r>
              <a:rPr lang="ru-RU" dirty="0" smtClean="0"/>
              <a:t> листа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прикріпленими</a:t>
            </a:r>
            <a:r>
              <a:rPr lang="ru-RU" dirty="0" smtClean="0"/>
              <a:t> файлами.</a:t>
            </a:r>
          </a:p>
          <a:p>
            <a:pPr marL="0" indent="361950">
              <a:buNone/>
            </a:pPr>
            <a:r>
              <a:rPr lang="ru-RU" dirty="0" err="1" smtClean="0"/>
              <a:t>Упорядкування</a:t>
            </a:r>
            <a:r>
              <a:rPr lang="ru-RU" dirty="0" smtClean="0"/>
              <a:t> </a:t>
            </a:r>
            <a:r>
              <a:rPr lang="ru-RU" dirty="0" err="1" smtClean="0"/>
              <a:t>заголовків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здійснювати</a:t>
            </a:r>
            <a:r>
              <a:rPr lang="ru-RU" dirty="0" smtClean="0"/>
              <a:t> за </a:t>
            </a:r>
            <a:r>
              <a:rPr lang="ru-RU" dirty="0" err="1" smtClean="0"/>
              <a:t>значеннями</a:t>
            </a:r>
            <a:r>
              <a:rPr lang="ru-RU" dirty="0" smtClean="0"/>
              <a:t> </a:t>
            </a:r>
            <a:r>
              <a:rPr lang="ru-RU" dirty="0" err="1" smtClean="0"/>
              <a:t>полів</a:t>
            </a:r>
            <a:r>
              <a:rPr lang="ru-RU" dirty="0" smtClean="0"/>
              <a:t> </a:t>
            </a:r>
            <a:r>
              <a:rPr lang="ru-RU" b="1" dirty="0" err="1" smtClean="0"/>
              <a:t>Від</a:t>
            </a:r>
            <a:r>
              <a:rPr lang="ru-RU" b="1" dirty="0" smtClean="0"/>
              <a:t> кого, Дата та </a:t>
            </a:r>
            <a:r>
              <a:rPr lang="ru-RU" b="1" dirty="0" err="1" smtClean="0"/>
              <a:t>Розмір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заголовок </a:t>
            </a:r>
            <a:r>
              <a:rPr lang="ru-RU" dirty="0" err="1" smtClean="0"/>
              <a:t>відповідного</a:t>
            </a:r>
            <a:r>
              <a:rPr lang="ru-RU" dirty="0" smtClean="0"/>
              <a:t> поля. За повторного </a:t>
            </a:r>
            <a:r>
              <a:rPr lang="ru-RU" dirty="0" err="1" smtClean="0"/>
              <a:t>вибору</a:t>
            </a:r>
            <a:r>
              <a:rPr lang="ru-RU" dirty="0" smtClean="0"/>
              <a:t> заголовка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 smtClean="0"/>
              <a:t>сортування</a:t>
            </a:r>
            <a:r>
              <a:rPr lang="ru-RU" dirty="0" smtClean="0"/>
              <a:t> у </a:t>
            </a:r>
            <a:r>
              <a:rPr lang="ru-RU" dirty="0" err="1" smtClean="0"/>
              <a:t>зворотному</a:t>
            </a:r>
            <a:r>
              <a:rPr lang="ru-RU" dirty="0" smtClean="0"/>
              <a:t> порядку. При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заголовком </a:t>
            </a:r>
            <a:r>
              <a:rPr lang="ru-RU" dirty="0" err="1" smtClean="0"/>
              <a:t>вибраного</a:t>
            </a:r>
            <a:r>
              <a:rPr lang="ru-RU" dirty="0" smtClean="0"/>
              <a:t> поля </a:t>
            </a:r>
            <a:r>
              <a:rPr lang="ru-RU" dirty="0" err="1" smtClean="0"/>
              <a:t>з'являється</a:t>
            </a:r>
            <a:r>
              <a:rPr lang="ru-RU" dirty="0" smtClean="0"/>
              <a:t> </a:t>
            </a:r>
            <a:r>
              <a:rPr lang="ru-RU" dirty="0" err="1" smtClean="0"/>
              <a:t>зображення</a:t>
            </a:r>
            <a:r>
              <a:rPr lang="ru-RU" dirty="0" smtClean="0"/>
              <a:t> </a:t>
            </a:r>
            <a:r>
              <a:rPr lang="ru-RU" dirty="0" err="1" smtClean="0"/>
              <a:t>стрілки</a:t>
            </a:r>
            <a:r>
              <a:rPr lang="ru-RU" dirty="0" smtClean="0"/>
              <a:t>, яка </a:t>
            </a:r>
            <a:r>
              <a:rPr lang="ru-RU" dirty="0" err="1" smtClean="0"/>
              <a:t>вказує</a:t>
            </a:r>
            <a:r>
              <a:rPr lang="ru-RU" dirty="0" smtClean="0"/>
              <a:t> </a:t>
            </a:r>
            <a:r>
              <a:rPr lang="ru-RU" dirty="0" err="1" smtClean="0"/>
              <a:t>напрям</a:t>
            </a:r>
            <a:r>
              <a:rPr lang="ru-RU" dirty="0" smtClean="0"/>
              <a:t> </a:t>
            </a:r>
            <a:r>
              <a:rPr lang="ru-RU" dirty="0" err="1" smtClean="0"/>
              <a:t>упорядкування</a:t>
            </a:r>
            <a:r>
              <a:rPr lang="ru-RU" dirty="0" smtClean="0"/>
              <a:t>: за </a:t>
            </a:r>
            <a:r>
              <a:rPr lang="ru-RU" dirty="0" err="1" smtClean="0"/>
              <a:t>спаданням</a:t>
            </a:r>
            <a:r>
              <a:rPr lang="ru-RU" dirty="0" smtClean="0"/>
              <a:t> - вниз, за </a:t>
            </a:r>
            <a:r>
              <a:rPr lang="ru-RU" dirty="0" err="1" smtClean="0"/>
              <a:t>зростанням</a:t>
            </a:r>
            <a:r>
              <a:rPr lang="ru-RU" dirty="0" smtClean="0"/>
              <a:t> - </a:t>
            </a:r>
            <a:r>
              <a:rPr lang="ru-RU" dirty="0" err="1" smtClean="0"/>
              <a:t>вгору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smtClean="0"/>
              <a:t>В </a:t>
            </a:r>
            <a:r>
              <a:rPr lang="ru-RU" dirty="0" err="1" smtClean="0"/>
              <a:t>області</a:t>
            </a:r>
            <a:r>
              <a:rPr lang="ru-RU" dirty="0" smtClean="0"/>
              <a:t> списку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залишити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заголовки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певного</a:t>
            </a:r>
            <a:r>
              <a:rPr lang="ru-RU" dirty="0" smtClean="0"/>
              <a:t> адресата. 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виду </a:t>
            </a:r>
            <a:r>
              <a:rPr lang="ru-RU" b="1" dirty="0" smtClean="0"/>
              <a:t>(...)</a:t>
            </a:r>
            <a:r>
              <a:rPr lang="ru-RU" dirty="0" smtClean="0"/>
              <a:t> у </a:t>
            </a:r>
            <a:r>
              <a:rPr lang="ru-RU" dirty="0" err="1" smtClean="0"/>
              <a:t>полі</a:t>
            </a:r>
            <a:r>
              <a:rPr lang="ru-RU" dirty="0" smtClean="0"/>
              <a:t> </a:t>
            </a:r>
            <a:r>
              <a:rPr lang="ru-RU" b="1" dirty="0" err="1" smtClean="0"/>
              <a:t>Від</a:t>
            </a:r>
            <a:r>
              <a:rPr lang="ru-RU" b="1" dirty="0" smtClean="0"/>
              <a:t> кого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іменем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адресою</a:t>
            </a:r>
            <a:r>
              <a:rPr lang="ru-RU" dirty="0" smtClean="0"/>
              <a:t> </a:t>
            </a:r>
            <a:r>
              <a:rPr lang="ru-RU" dirty="0" err="1" smtClean="0"/>
              <a:t>відправника</a:t>
            </a:r>
            <a:r>
              <a:rPr lang="ru-RU" dirty="0" smtClean="0"/>
              <a:t>. </a:t>
            </a:r>
            <a:r>
              <a:rPr lang="ru-RU" dirty="0" err="1" smtClean="0"/>
              <a:t>Інший</a:t>
            </a:r>
            <a:r>
              <a:rPr lang="ru-RU" dirty="0" smtClean="0"/>
              <a:t> </a:t>
            </a:r>
            <a:r>
              <a:rPr lang="ru-RU" dirty="0" err="1" smtClean="0"/>
              <a:t>спосіб</a:t>
            </a:r>
            <a:r>
              <a:rPr lang="ru-RU" dirty="0" smtClean="0"/>
              <a:t> </a:t>
            </a:r>
            <a:r>
              <a:rPr lang="ru-RU" dirty="0" err="1" smtClean="0"/>
              <a:t>відобразити</a:t>
            </a:r>
            <a:r>
              <a:rPr lang="ru-RU" dirty="0" smtClean="0"/>
              <a:t> список </a:t>
            </a:r>
            <a:r>
              <a:rPr lang="ru-RU" dirty="0" err="1" smtClean="0"/>
              <a:t>усіх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деякого</a:t>
            </a:r>
            <a:r>
              <a:rPr lang="ru-RU" dirty="0" smtClean="0"/>
              <a:t> адресата -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</a:t>
            </a:r>
            <a:r>
              <a:rPr lang="ru-RU" b="1" dirty="0" err="1" smtClean="0"/>
              <a:t>Всі</a:t>
            </a:r>
            <a:r>
              <a:rPr lang="ru-RU" b="1" dirty="0" smtClean="0"/>
              <a:t> </a:t>
            </a:r>
            <a:r>
              <a:rPr lang="ru-RU" b="1" dirty="0" err="1" smtClean="0"/>
              <a:t>відправники</a:t>
            </a:r>
            <a:r>
              <a:rPr lang="ru-RU" b="1" dirty="0" smtClean="0"/>
              <a:t> </a:t>
            </a:r>
            <a:r>
              <a:rPr lang="ru-RU" dirty="0" smtClean="0"/>
              <a:t>та у списку </a:t>
            </a:r>
            <a:r>
              <a:rPr lang="ru-RU" dirty="0" err="1" smtClean="0"/>
              <a:t>відправників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відкрився</a:t>
            </a:r>
            <a:r>
              <a:rPr lang="ru-RU" dirty="0" smtClean="0"/>
              <a:t>,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ім'я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адресу </a:t>
            </a:r>
            <a:r>
              <a:rPr lang="ru-RU" dirty="0" err="1" smtClean="0"/>
              <a:t>потрібного</a:t>
            </a:r>
            <a:r>
              <a:rPr lang="ru-RU" dirty="0" smtClean="0"/>
              <a:t> </a:t>
            </a:r>
            <a:r>
              <a:rPr lang="ru-RU" dirty="0" err="1" smtClean="0"/>
              <a:t>відправника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, </a:t>
            </a:r>
            <a:r>
              <a:rPr lang="ru-RU" dirty="0" err="1" smtClean="0"/>
              <a:t>надіслані</a:t>
            </a:r>
            <a:r>
              <a:rPr lang="ru-RU" dirty="0" smtClean="0"/>
              <a:t> на </a:t>
            </a:r>
            <a:r>
              <a:rPr lang="ru-RU" dirty="0" err="1" smtClean="0"/>
              <a:t>певну</a:t>
            </a:r>
            <a:r>
              <a:rPr lang="ru-RU" dirty="0" smtClean="0"/>
              <a:t> адресу,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відобразити</a:t>
            </a:r>
            <a:r>
              <a:rPr lang="ru-RU" dirty="0" smtClean="0"/>
              <a:t> таким самим способом, </a:t>
            </a:r>
            <a:r>
              <a:rPr lang="ru-RU" dirty="0" err="1" smtClean="0"/>
              <a:t>вибравши</a:t>
            </a:r>
            <a:r>
              <a:rPr lang="ru-RU" dirty="0" smtClean="0"/>
              <a:t> </a:t>
            </a:r>
            <a:r>
              <a:rPr lang="ru-RU" dirty="0" err="1" smtClean="0"/>
              <a:t>спочатку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</a:t>
            </a:r>
            <a:r>
              <a:rPr lang="ru-RU" b="1" dirty="0" err="1" smtClean="0"/>
              <a:t>Всі</a:t>
            </a:r>
            <a:r>
              <a:rPr lang="ru-RU" b="1" dirty="0" smtClean="0"/>
              <a:t> </a:t>
            </a:r>
            <a:r>
              <a:rPr lang="ru-RU" b="1" dirty="0" err="1" smtClean="0"/>
              <a:t>отримувачі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smtClean="0"/>
              <a:t>Не </a:t>
            </a:r>
            <a:r>
              <a:rPr lang="ru-RU" dirty="0" err="1" smtClean="0"/>
              <a:t>відкриваючи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,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вибирати</a:t>
            </a:r>
            <a:r>
              <a:rPr lang="ru-RU" dirty="0" smtClean="0"/>
              <a:t> для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операцій</a:t>
            </a:r>
            <a:r>
              <a:rPr lang="ru-RU" dirty="0" smtClean="0"/>
              <a:t> над ними. Для </a:t>
            </a:r>
            <a:r>
              <a:rPr lang="ru-RU" dirty="0" err="1" smtClean="0"/>
              <a:t>вибору</a:t>
            </a:r>
            <a:r>
              <a:rPr lang="ru-RU" dirty="0" smtClean="0"/>
              <a:t> листа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встановити</a:t>
            </a:r>
            <a:r>
              <a:rPr lang="ru-RU" dirty="0" smtClean="0"/>
              <a:t> </a:t>
            </a:r>
            <a:r>
              <a:rPr lang="ru-RU" dirty="0" err="1" smtClean="0"/>
              <a:t>позначку</a:t>
            </a:r>
            <a:r>
              <a:rPr lang="ru-RU" dirty="0" smtClean="0"/>
              <a:t> </a:t>
            </a:r>
            <a:r>
              <a:rPr lang="ru-RU" dirty="0" err="1" smtClean="0"/>
              <a:t>прапорця</a:t>
            </a:r>
            <a:r>
              <a:rPr lang="ru-RU" dirty="0" smtClean="0"/>
              <a:t>, </a:t>
            </a:r>
            <a:r>
              <a:rPr lang="ru-RU" dirty="0" err="1" smtClean="0"/>
              <a:t>розташованого</a:t>
            </a:r>
            <a:r>
              <a:rPr lang="ru-RU" dirty="0" smtClean="0"/>
              <a:t> </a:t>
            </a:r>
            <a:r>
              <a:rPr lang="ru-RU" dirty="0" err="1" smtClean="0"/>
              <a:t>ліворуч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значка </a:t>
            </a:r>
            <a:r>
              <a:rPr lang="ru-RU" dirty="0" err="1" smtClean="0"/>
              <a:t>даного</a:t>
            </a:r>
            <a:r>
              <a:rPr lang="ru-RU" dirty="0" smtClean="0"/>
              <a:t> листа.</a:t>
            </a:r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500570"/>
            <a:ext cx="8715436" cy="171451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Операцій</a:t>
            </a:r>
            <a:r>
              <a:rPr lang="ru-RU" dirty="0" smtClean="0"/>
              <a:t> над </a:t>
            </a:r>
            <a:r>
              <a:rPr lang="ru-RU" dirty="0" err="1" smtClean="0"/>
              <a:t>вибраними</a:t>
            </a:r>
            <a:r>
              <a:rPr lang="ru-RU" dirty="0" smtClean="0"/>
              <a:t> листами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Вище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нижче</a:t>
            </a:r>
            <a:r>
              <a:rPr lang="ru-RU" dirty="0" smtClean="0"/>
              <a:t> списку </a:t>
            </a:r>
            <a:r>
              <a:rPr lang="ru-RU" dirty="0" err="1" smtClean="0"/>
              <a:t>листів</a:t>
            </a:r>
            <a:r>
              <a:rPr lang="ru-RU" dirty="0" smtClean="0"/>
              <a:t> у рядку </a:t>
            </a:r>
            <a:r>
              <a:rPr lang="ru-RU" dirty="0" err="1" smtClean="0"/>
              <a:t>елементів</a:t>
            </a:r>
            <a:r>
              <a:rPr lang="ru-RU" dirty="0" smtClean="0"/>
              <a:t> </a:t>
            </a:r>
            <a:r>
              <a:rPr lang="ru-RU" dirty="0" err="1" smtClean="0"/>
              <a:t>керування</a:t>
            </a:r>
            <a:r>
              <a:rPr lang="ru-RU" dirty="0" smtClean="0"/>
              <a:t> </a:t>
            </a:r>
            <a:r>
              <a:rPr lang="ru-RU" dirty="0" err="1" smtClean="0"/>
              <a:t>розміщені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та поля,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призначені</a:t>
            </a:r>
            <a:r>
              <a:rPr lang="ru-RU" dirty="0" smtClean="0"/>
              <a:t> для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операцій</a:t>
            </a:r>
            <a:r>
              <a:rPr lang="ru-RU" dirty="0" smtClean="0"/>
              <a:t> над </a:t>
            </a:r>
            <a:r>
              <a:rPr lang="ru-RU" dirty="0" err="1" smtClean="0"/>
              <a:t>вибраними</a:t>
            </a:r>
            <a:r>
              <a:rPr lang="ru-RU" dirty="0" smtClean="0"/>
              <a:t> листами:</a:t>
            </a:r>
          </a:p>
          <a:p>
            <a:pPr marL="0" lvl="0" indent="0">
              <a:buNone/>
            </a:pPr>
            <a:r>
              <a:rPr lang="ru-RU" b="1" dirty="0" err="1" smtClean="0"/>
              <a:t>Відповісти</a:t>
            </a:r>
            <a:r>
              <a:rPr lang="ru-RU" dirty="0" smtClean="0"/>
              <a:t> — для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відповіді</a:t>
            </a:r>
            <a:r>
              <a:rPr lang="ru-RU" dirty="0" smtClean="0"/>
              <a:t> на </a:t>
            </a:r>
            <a:r>
              <a:rPr lang="ru-RU" dirty="0" err="1" smtClean="0"/>
              <a:t>вибрані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;</a:t>
            </a:r>
          </a:p>
          <a:p>
            <a:pPr marL="0" lvl="0" indent="0">
              <a:buNone/>
            </a:pPr>
            <a:r>
              <a:rPr lang="ru-RU" b="1" dirty="0" err="1" smtClean="0"/>
              <a:t>Переслати</a:t>
            </a:r>
            <a:r>
              <a:rPr lang="ru-RU" b="1" dirty="0" smtClean="0"/>
              <a:t> </a:t>
            </a:r>
            <a:r>
              <a:rPr lang="ru-RU" dirty="0" smtClean="0"/>
              <a:t>- для </a:t>
            </a:r>
            <a:r>
              <a:rPr lang="ru-RU" dirty="0" err="1" smtClean="0"/>
              <a:t>пересилання</a:t>
            </a:r>
            <a:r>
              <a:rPr lang="ru-RU" dirty="0" smtClean="0"/>
              <a:t> </a:t>
            </a:r>
            <a:r>
              <a:rPr lang="ru-RU" dirty="0" err="1" smtClean="0"/>
              <a:t>вибраних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іншим</a:t>
            </a:r>
            <a:r>
              <a:rPr lang="ru-RU" dirty="0" smtClean="0"/>
              <a:t> адресатам;</a:t>
            </a:r>
          </a:p>
          <a:p>
            <a:pPr marL="0" lvl="0" indent="0">
              <a:buNone/>
            </a:pPr>
            <a:r>
              <a:rPr lang="ru-RU" b="1" dirty="0" err="1" smtClean="0"/>
              <a:t>Видалити</a:t>
            </a:r>
            <a:r>
              <a:rPr lang="ru-RU" dirty="0" smtClean="0"/>
              <a:t> — для </a:t>
            </a:r>
            <a:r>
              <a:rPr lang="ru-RU" dirty="0" err="1" smtClean="0"/>
              <a:t>видалення</a:t>
            </a:r>
            <a:r>
              <a:rPr lang="ru-RU" dirty="0" smtClean="0"/>
              <a:t> </a:t>
            </a:r>
            <a:r>
              <a:rPr lang="ru-RU" dirty="0" err="1" smtClean="0"/>
              <a:t>вибраних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; </a:t>
            </a:r>
            <a:r>
              <a:rPr lang="ru-RU" dirty="0" err="1" smtClean="0"/>
              <a:t>видалені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 </a:t>
            </a:r>
            <a:r>
              <a:rPr lang="ru-RU" dirty="0" err="1" smtClean="0"/>
              <a:t>потрап­ляють</a:t>
            </a:r>
            <a:r>
              <a:rPr lang="ru-RU" dirty="0" smtClean="0"/>
              <a:t> до папки </a:t>
            </a:r>
            <a:r>
              <a:rPr lang="ru-RU" dirty="0" err="1" smtClean="0"/>
              <a:t>Видалені</a:t>
            </a:r>
            <a:r>
              <a:rPr lang="ru-RU" dirty="0" smtClean="0"/>
              <a:t>;</a:t>
            </a:r>
          </a:p>
          <a:p>
            <a:pPr marL="0" lvl="0" indent="0">
              <a:buNone/>
            </a:pPr>
            <a:r>
              <a:rPr lang="ru-RU" b="1" dirty="0" smtClean="0"/>
              <a:t>Спам! </a:t>
            </a:r>
            <a:r>
              <a:rPr lang="ru-RU" dirty="0" smtClean="0"/>
              <a:t>— для </a:t>
            </a:r>
            <a:r>
              <a:rPr lang="ru-RU" dirty="0" err="1" smtClean="0"/>
              <a:t>позначення</a:t>
            </a:r>
            <a:r>
              <a:rPr lang="ru-RU" dirty="0" smtClean="0"/>
              <a:t> </a:t>
            </a:r>
            <a:r>
              <a:rPr lang="ru-RU" dirty="0" err="1" smtClean="0"/>
              <a:t>вибраних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як спаму, </a:t>
            </a:r>
            <a:r>
              <a:rPr lang="ru-RU" dirty="0" err="1" smtClean="0"/>
              <a:t>видалення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 та </a:t>
            </a:r>
            <a:r>
              <a:rPr lang="ru-RU" dirty="0" err="1" smtClean="0"/>
              <a:t>надсилання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 про </a:t>
            </a:r>
            <a:r>
              <a:rPr lang="ru-RU" dirty="0" err="1" smtClean="0"/>
              <a:t>надходження</a:t>
            </a:r>
            <a:r>
              <a:rPr lang="ru-RU" dirty="0" smtClean="0"/>
              <a:t> спаму до </a:t>
            </a:r>
            <a:r>
              <a:rPr lang="ru-RU" dirty="0" err="1" smtClean="0"/>
              <a:t>служби</a:t>
            </a:r>
            <a:r>
              <a:rPr lang="ru-RU" dirty="0" smtClean="0"/>
              <a:t> </a:t>
            </a:r>
            <a:r>
              <a:rPr lang="ru-RU" dirty="0" err="1" smtClean="0"/>
              <a:t>технічної</a:t>
            </a:r>
            <a:r>
              <a:rPr lang="ru-RU" dirty="0" smtClean="0"/>
              <a:t> </a:t>
            </a:r>
            <a:r>
              <a:rPr lang="ru-RU" dirty="0" err="1" smtClean="0"/>
              <a:t>підтримки</a:t>
            </a:r>
            <a:r>
              <a:rPr lang="ru-RU" dirty="0" smtClean="0"/>
              <a:t>;</a:t>
            </a:r>
          </a:p>
          <a:p>
            <a:pPr marL="0" lvl="0" indent="0">
              <a:buNone/>
            </a:pPr>
            <a:r>
              <a:rPr lang="ru-RU" b="1" dirty="0" err="1" smtClean="0"/>
              <a:t>Друкувати</a:t>
            </a:r>
            <a:r>
              <a:rPr lang="ru-RU" b="1" dirty="0" smtClean="0"/>
              <a:t> </a:t>
            </a:r>
            <a:r>
              <a:rPr lang="ru-RU" dirty="0" smtClean="0"/>
              <a:t>— для </a:t>
            </a:r>
            <a:r>
              <a:rPr lang="ru-RU" dirty="0" err="1" smtClean="0"/>
              <a:t>підготовки</a:t>
            </a:r>
            <a:r>
              <a:rPr lang="ru-RU" dirty="0" smtClean="0"/>
              <a:t> тексту </a:t>
            </a:r>
            <a:r>
              <a:rPr lang="ru-RU" dirty="0" err="1" smtClean="0"/>
              <a:t>вибраних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до </a:t>
            </a:r>
            <a:r>
              <a:rPr lang="ru-RU" dirty="0" err="1" smtClean="0"/>
              <a:t>друку</a:t>
            </a:r>
            <a:r>
              <a:rPr lang="ru-RU" dirty="0" smtClean="0"/>
              <a:t>;</a:t>
            </a:r>
          </a:p>
          <a:p>
            <a:pPr marL="0" lvl="0" indent="0">
              <a:buNone/>
            </a:pPr>
            <a:r>
              <a:rPr lang="ru-RU" b="1" dirty="0" smtClean="0"/>
              <a:t>Перенести в</a:t>
            </a:r>
            <a:r>
              <a:rPr lang="ru-RU" dirty="0" smtClean="0"/>
              <a:t> - для </a:t>
            </a:r>
            <a:r>
              <a:rPr lang="ru-RU" dirty="0" err="1" smtClean="0"/>
              <a:t>переміщення</a:t>
            </a:r>
            <a:r>
              <a:rPr lang="ru-RU" dirty="0" smtClean="0"/>
              <a:t> </a:t>
            </a:r>
            <a:r>
              <a:rPr lang="ru-RU" dirty="0" err="1" smtClean="0"/>
              <a:t>вибраних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до </a:t>
            </a:r>
            <a:r>
              <a:rPr lang="ru-RU" dirty="0" err="1" smtClean="0"/>
              <a:t>вибраної</a:t>
            </a:r>
            <a:r>
              <a:rPr lang="ru-RU" dirty="0" smtClean="0"/>
              <a:t> папки. </a:t>
            </a:r>
          </a:p>
          <a:p>
            <a:pPr marL="0" lv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429264"/>
            <a:ext cx="6786610" cy="50006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42844" y="1527048"/>
            <a:ext cx="8858312" cy="3187836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у </a:t>
            </a:r>
            <a:r>
              <a:rPr lang="ru-RU" dirty="0" err="1" smtClean="0"/>
              <a:t>папці</a:t>
            </a:r>
            <a:r>
              <a:rPr lang="ru-RU" dirty="0" smtClean="0"/>
              <a:t> </a:t>
            </a:r>
            <a:r>
              <a:rPr lang="ru-RU" dirty="0" err="1" smtClean="0"/>
              <a:t>багато</a:t>
            </a:r>
            <a:r>
              <a:rPr lang="ru-RU" dirty="0" smtClean="0"/>
              <a:t> та </a:t>
            </a:r>
            <a:r>
              <a:rPr lang="ru-RU" dirty="0" err="1" smtClean="0"/>
              <a:t>їхній</a:t>
            </a:r>
            <a:r>
              <a:rPr lang="ru-RU" dirty="0" smtClean="0"/>
              <a:t> список не </a:t>
            </a:r>
            <a:r>
              <a:rPr lang="ru-RU" dirty="0" err="1" smtClean="0"/>
              <a:t>вміщується</a:t>
            </a:r>
            <a:r>
              <a:rPr lang="ru-RU" dirty="0" smtClean="0"/>
              <a:t> в </a:t>
            </a:r>
            <a:r>
              <a:rPr lang="ru-RU" dirty="0" err="1" smtClean="0"/>
              <a:t>області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списку </a:t>
            </a:r>
            <a:r>
              <a:rPr lang="ru-RU" dirty="0" err="1" smtClean="0"/>
              <a:t>листів</a:t>
            </a:r>
            <a:r>
              <a:rPr lang="ru-RU" dirty="0" smtClean="0"/>
              <a:t>, то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елементами</a:t>
            </a:r>
            <a:r>
              <a:rPr lang="ru-RU" dirty="0" smtClean="0"/>
              <a:t> </a:t>
            </a:r>
            <a:r>
              <a:rPr lang="ru-RU" dirty="0" err="1" smtClean="0"/>
              <a:t>керування</a:t>
            </a:r>
            <a:r>
              <a:rPr lang="ru-RU" dirty="0" smtClean="0"/>
              <a:t> </a:t>
            </a:r>
            <a:r>
              <a:rPr lang="ru-RU" dirty="0" err="1" smtClean="0"/>
              <a:t>з'являються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</a:t>
            </a:r>
            <a:r>
              <a:rPr lang="ru-RU" dirty="0" err="1" smtClean="0"/>
              <a:t>Попередня</a:t>
            </a:r>
            <a:r>
              <a:rPr lang="ru-RU" dirty="0" smtClean="0"/>
              <a:t> </a:t>
            </a:r>
            <a:r>
              <a:rPr lang="ru-RU" dirty="0" err="1" smtClean="0"/>
              <a:t>сторінка</a:t>
            </a:r>
            <a:r>
              <a:rPr lang="ru-RU" dirty="0" smtClean="0"/>
              <a:t>, </a:t>
            </a:r>
            <a:r>
              <a:rPr lang="ru-RU" dirty="0" err="1" smtClean="0"/>
              <a:t>Наступна</a:t>
            </a:r>
            <a:r>
              <a:rPr lang="ru-RU" dirty="0" smtClean="0"/>
              <a:t> </a:t>
            </a:r>
            <a:r>
              <a:rPr lang="ru-RU" dirty="0" err="1" smtClean="0"/>
              <a:t>сторінка</a:t>
            </a:r>
            <a:r>
              <a:rPr lang="ru-RU" dirty="0" smtClean="0"/>
              <a:t> та список Номер </a:t>
            </a:r>
            <a:r>
              <a:rPr lang="ru-RU" dirty="0" err="1" smtClean="0"/>
              <a:t>сторінки</a:t>
            </a:r>
            <a:r>
              <a:rPr lang="ru-RU" dirty="0" smtClean="0"/>
              <a:t>, </a:t>
            </a:r>
            <a:r>
              <a:rPr lang="ru-RU" dirty="0" err="1" smtClean="0"/>
              <a:t>використовуючи</a:t>
            </a:r>
            <a:r>
              <a:rPr lang="ru-RU" dirty="0" smtClean="0"/>
              <a:t>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переглядати</a:t>
            </a:r>
            <a:r>
              <a:rPr lang="ru-RU" dirty="0" smtClean="0"/>
              <a:t>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сторінки</a:t>
            </a:r>
            <a:r>
              <a:rPr lang="ru-RU" dirty="0" smtClean="0"/>
              <a:t> списку </a:t>
            </a:r>
            <a:r>
              <a:rPr lang="ru-RU" dirty="0" err="1" smtClean="0"/>
              <a:t>листів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Заголовки </a:t>
            </a:r>
            <a:r>
              <a:rPr lang="ru-RU" dirty="0" err="1" smtClean="0"/>
              <a:t>непрочитаних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виділяються</a:t>
            </a:r>
            <a:r>
              <a:rPr lang="ru-RU" dirty="0" smtClean="0"/>
              <a:t> </a:t>
            </a:r>
            <a:r>
              <a:rPr lang="ru-RU" dirty="0" err="1" smtClean="0"/>
              <a:t>напівжирним</a:t>
            </a:r>
            <a:r>
              <a:rPr lang="ru-RU" dirty="0" smtClean="0"/>
              <a:t> шрифтом для </a:t>
            </a:r>
            <a:r>
              <a:rPr lang="ru-RU" dirty="0" err="1" smtClean="0"/>
              <a:t>привертання</a:t>
            </a:r>
            <a:r>
              <a:rPr lang="ru-RU" dirty="0" smtClean="0"/>
              <a:t> </a:t>
            </a:r>
            <a:r>
              <a:rPr lang="ru-RU" dirty="0" err="1" smtClean="0"/>
              <a:t>уваги</a:t>
            </a:r>
            <a:r>
              <a:rPr lang="ru-RU" dirty="0" smtClean="0"/>
              <a:t> до них.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відкриття</a:t>
            </a:r>
            <a:r>
              <a:rPr lang="ru-RU" dirty="0" smtClean="0"/>
              <a:t> </a:t>
            </a:r>
            <a:r>
              <a:rPr lang="ru-RU" dirty="0" err="1" smtClean="0"/>
              <a:t>позначення</a:t>
            </a:r>
            <a:r>
              <a:rPr lang="ru-RU" dirty="0" smtClean="0"/>
              <a:t> </a:t>
            </a:r>
            <a:r>
              <a:rPr lang="ru-RU" dirty="0" err="1" smtClean="0"/>
              <a:t>знімається</a:t>
            </a:r>
            <a:r>
              <a:rPr lang="ru-RU" dirty="0" smtClean="0"/>
              <a:t>. Але за </a:t>
            </a:r>
            <a:r>
              <a:rPr lang="ru-RU" dirty="0" err="1" smtClean="0"/>
              <a:t>бажанням</a:t>
            </a:r>
            <a:r>
              <a:rPr lang="ru-RU" dirty="0" smtClean="0"/>
              <a:t> </a:t>
            </a:r>
            <a:r>
              <a:rPr lang="ru-RU" dirty="0" err="1" smtClean="0"/>
              <a:t>вибрані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/>
              <a:t>позначені</a:t>
            </a:r>
            <a:r>
              <a:rPr lang="ru-RU" dirty="0" smtClean="0"/>
              <a:t> як </a:t>
            </a:r>
            <a:r>
              <a:rPr lang="ru-RU" dirty="0" err="1" smtClean="0"/>
              <a:t>непрочитані</a:t>
            </a:r>
            <a:r>
              <a:rPr lang="ru-RU" dirty="0" smtClean="0"/>
              <a:t> </a:t>
            </a:r>
            <a:r>
              <a:rPr lang="ru-RU" dirty="0" err="1" smtClean="0"/>
              <a:t>вибором</a:t>
            </a:r>
            <a:r>
              <a:rPr lang="ru-RU" dirty="0" smtClean="0"/>
              <a:t> </a:t>
            </a:r>
            <a:r>
              <a:rPr lang="ru-RU" dirty="0" err="1" smtClean="0"/>
              <a:t>відповідного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. </a:t>
            </a:r>
            <a:r>
              <a:rPr lang="ru-RU" dirty="0" err="1" smtClean="0"/>
              <a:t>Окремі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 </a:t>
            </a:r>
            <a:r>
              <a:rPr lang="ru-RU" dirty="0" err="1" smtClean="0"/>
              <a:t>власник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позначити</a:t>
            </a:r>
            <a:r>
              <a:rPr lang="ru-RU" dirty="0" smtClean="0"/>
              <a:t> як </a:t>
            </a:r>
            <a:r>
              <a:rPr lang="ru-RU" dirty="0" err="1" smtClean="0"/>
              <a:t>прочитані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відомий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не </a:t>
            </a:r>
            <a:r>
              <a:rPr lang="ru-RU" dirty="0" err="1" smtClean="0"/>
              <a:t>цікавий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зміст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57166"/>
            <a:ext cx="6786610" cy="50006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857496"/>
            <a:ext cx="3214710" cy="35719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714884"/>
            <a:ext cx="7542213" cy="162877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2571744"/>
            <a:ext cx="1819275" cy="8096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Важливий</a:t>
            </a:r>
            <a:r>
              <a:rPr lang="ru-RU" dirty="0" smtClean="0"/>
              <a:t> лист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лист </a:t>
            </a:r>
            <a:r>
              <a:rPr lang="ru-RU" dirty="0" err="1" smtClean="0"/>
              <a:t>важливий</a:t>
            </a:r>
            <a:r>
              <a:rPr lang="ru-RU" dirty="0" smtClean="0"/>
              <a:t> для </a:t>
            </a:r>
            <a:r>
              <a:rPr lang="ru-RU" dirty="0" err="1" smtClean="0"/>
              <a:t>одержувача</a:t>
            </a:r>
            <a:r>
              <a:rPr lang="ru-RU" dirty="0" smtClean="0"/>
              <a:t>,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для</a:t>
            </a:r>
            <a:r>
              <a:rPr lang="ru-RU" dirty="0" smtClean="0"/>
              <a:t> </a:t>
            </a:r>
            <a:r>
              <a:rPr lang="ru-RU" dirty="0" err="1" smtClean="0"/>
              <a:t>додаткового</a:t>
            </a:r>
            <a:r>
              <a:rPr lang="ru-RU" dirty="0" smtClean="0"/>
              <a:t> </a:t>
            </a:r>
            <a:r>
              <a:rPr lang="ru-RU" dirty="0" err="1" smtClean="0"/>
              <a:t>виділення</a:t>
            </a:r>
            <a:r>
              <a:rPr lang="ru-RU" dirty="0" smtClean="0"/>
              <a:t> </a:t>
            </a:r>
            <a:r>
              <a:rPr lang="ru-RU" dirty="0" err="1" smtClean="0"/>
              <a:t>позначити</a:t>
            </a:r>
            <a:r>
              <a:rPr lang="ru-RU" dirty="0" smtClean="0"/>
              <a:t> лист </a:t>
            </a:r>
            <a:r>
              <a:rPr lang="ru-RU" dirty="0" err="1" smtClean="0"/>
              <a:t>прапорцем</a:t>
            </a:r>
            <a:r>
              <a:rPr lang="ru-RU" dirty="0" smtClean="0"/>
              <a:t>     . </a:t>
            </a:r>
          </a:p>
          <a:p>
            <a:pPr marL="0" indent="0">
              <a:buNone/>
            </a:pPr>
            <a:r>
              <a:rPr lang="ru-RU" dirty="0" err="1" smtClean="0"/>
              <a:t>Прапорець</a:t>
            </a:r>
            <a:r>
              <a:rPr lang="ru-RU" dirty="0" smtClean="0"/>
              <a:t> </a:t>
            </a:r>
            <a:r>
              <a:rPr lang="ru-RU" dirty="0" err="1" smtClean="0"/>
              <a:t>встановлюється</a:t>
            </a:r>
            <a:r>
              <a:rPr lang="ru-RU" dirty="0" smtClean="0"/>
              <a:t> в </a:t>
            </a:r>
            <a:r>
              <a:rPr lang="ru-RU" dirty="0" err="1" smtClean="0"/>
              <a:t>полі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праворуч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r>
              <a:rPr lang="ru-RU" dirty="0" smtClean="0"/>
              <a:t> про лист. Коли </a:t>
            </a:r>
            <a:r>
              <a:rPr lang="ru-RU" dirty="0" err="1" smtClean="0"/>
              <a:t>зникає</a:t>
            </a:r>
            <a:r>
              <a:rPr lang="ru-RU" dirty="0" smtClean="0"/>
              <a:t> потреба в </a:t>
            </a:r>
            <a:r>
              <a:rPr lang="ru-RU" dirty="0" err="1" smtClean="0"/>
              <a:t>нагадуванні</a:t>
            </a:r>
            <a:r>
              <a:rPr lang="ru-RU" dirty="0" smtClean="0"/>
              <a:t>, </a:t>
            </a:r>
            <a:r>
              <a:rPr lang="ru-RU" dirty="0" err="1" smtClean="0"/>
              <a:t>одержувач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видалити</a:t>
            </a:r>
            <a:r>
              <a:rPr lang="ru-RU" dirty="0" smtClean="0"/>
              <a:t> </a:t>
            </a:r>
            <a:r>
              <a:rPr lang="ru-RU" dirty="0" err="1" smtClean="0"/>
              <a:t>позначку</a:t>
            </a:r>
            <a:r>
              <a:rPr lang="ru-RU" dirty="0" smtClean="0"/>
              <a:t> </a:t>
            </a:r>
            <a:r>
              <a:rPr lang="ru-RU" dirty="0" err="1" smtClean="0"/>
              <a:t>прапорцем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 smtClean="0"/>
              <a:t>ці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 smtClean="0"/>
              <a:t> </a:t>
            </a:r>
            <a:r>
              <a:rPr lang="ru-RU" dirty="0" err="1" smtClean="0"/>
              <a:t>виконуються</a:t>
            </a:r>
            <a:r>
              <a:rPr lang="ru-RU" dirty="0" smtClean="0"/>
              <a:t> </a:t>
            </a:r>
            <a:r>
              <a:rPr lang="ru-RU" dirty="0" err="1" smtClean="0"/>
              <a:t>вибором</a:t>
            </a:r>
            <a:r>
              <a:rPr lang="ru-RU" dirty="0" smtClean="0"/>
              <a:t> </a:t>
            </a:r>
            <a:r>
              <a:rPr lang="ru-RU" dirty="0" err="1" smtClean="0"/>
              <a:t>відповідного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500306"/>
            <a:ext cx="222886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Перегляд </a:t>
            </a:r>
            <a:r>
              <a:rPr lang="ru-RU" dirty="0" err="1" smtClean="0"/>
              <a:t>електронного</a:t>
            </a:r>
            <a:r>
              <a:rPr lang="ru-RU" dirty="0" smtClean="0"/>
              <a:t>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9019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прочитати</a:t>
            </a:r>
            <a:r>
              <a:rPr lang="ru-RU" dirty="0" smtClean="0"/>
              <a:t> </a:t>
            </a:r>
            <a:r>
              <a:rPr lang="ru-RU" dirty="0" err="1" smtClean="0"/>
              <a:t>отриманого</a:t>
            </a:r>
            <a:r>
              <a:rPr lang="ru-RU" dirty="0" smtClean="0"/>
              <a:t> листа,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тему, </a:t>
            </a:r>
            <a:r>
              <a:rPr lang="ru-RU" dirty="0" err="1" smtClean="0"/>
              <a:t>ім'я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адресу </a:t>
            </a:r>
            <a:r>
              <a:rPr lang="ru-RU" dirty="0" err="1" smtClean="0"/>
              <a:t>відправника</a:t>
            </a:r>
            <a:r>
              <a:rPr lang="ru-RU" dirty="0" smtClean="0"/>
              <a:t> в списку </a:t>
            </a:r>
            <a:r>
              <a:rPr lang="ru-RU" dirty="0" err="1" smtClean="0"/>
              <a:t>листів</a:t>
            </a:r>
            <a:r>
              <a:rPr lang="ru-RU" dirty="0" smtClean="0"/>
              <a:t>. </a:t>
            </a:r>
            <a:r>
              <a:rPr lang="ru-RU" dirty="0" err="1" smtClean="0"/>
              <a:t>Відкриється</a:t>
            </a:r>
            <a:r>
              <a:rPr lang="ru-RU" dirty="0" smtClean="0"/>
              <a:t> </a:t>
            </a:r>
            <a:r>
              <a:rPr lang="ru-RU" dirty="0" err="1" smtClean="0"/>
              <a:t>веб-сторінка</a:t>
            </a:r>
            <a:r>
              <a:rPr lang="ru-RU" dirty="0" smtClean="0"/>
              <a:t>, на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замість</a:t>
            </a:r>
            <a:r>
              <a:rPr lang="ru-RU" dirty="0" smtClean="0"/>
              <a:t> </a:t>
            </a:r>
            <a:r>
              <a:rPr lang="ru-RU" dirty="0" err="1" smtClean="0"/>
              <a:t>області</a:t>
            </a:r>
            <a:r>
              <a:rPr lang="ru-RU" dirty="0" smtClean="0"/>
              <a:t> списку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відображається</a:t>
            </a:r>
            <a:r>
              <a:rPr lang="ru-RU" dirty="0" smtClean="0"/>
              <a:t> заголовок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тіло</a:t>
            </a:r>
            <a:r>
              <a:rPr lang="ru-RU" dirty="0" smtClean="0"/>
              <a:t> </a:t>
            </a:r>
            <a:r>
              <a:rPr lang="ru-RU" dirty="0" err="1" smtClean="0"/>
              <a:t>вибраного</a:t>
            </a:r>
            <a:r>
              <a:rPr lang="ru-RU" dirty="0" smtClean="0"/>
              <a:t> листа.</a:t>
            </a:r>
            <a:r>
              <a:rPr lang="en-US" dirty="0" smtClean="0"/>
              <a:t> </a:t>
            </a:r>
            <a:r>
              <a:rPr lang="ru-RU" dirty="0" smtClean="0"/>
              <a:t>У рядку </a:t>
            </a:r>
            <a:r>
              <a:rPr lang="ru-RU" dirty="0" err="1" smtClean="0"/>
              <a:t>під</a:t>
            </a:r>
            <a:r>
              <a:rPr lang="ru-RU" dirty="0" smtClean="0"/>
              <a:t> заголовком </a:t>
            </a:r>
            <a:r>
              <a:rPr lang="ru-RU" dirty="0" err="1" smtClean="0"/>
              <a:t>містяться</a:t>
            </a:r>
            <a:r>
              <a:rPr lang="ru-RU" dirty="0" smtClean="0"/>
              <a:t> </a:t>
            </a:r>
            <a:r>
              <a:rPr lang="ru-RU" dirty="0" err="1" smtClean="0"/>
              <a:t>посилання</a:t>
            </a:r>
            <a:r>
              <a:rPr lang="ru-RU" dirty="0" smtClean="0"/>
              <a:t>, </a:t>
            </a:r>
            <a:r>
              <a:rPr lang="ru-RU" dirty="0" err="1" smtClean="0"/>
              <a:t>обравши</a:t>
            </a:r>
            <a:r>
              <a:rPr lang="ru-RU" dirty="0" smtClean="0"/>
              <a:t>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змінити</a:t>
            </a:r>
            <a:r>
              <a:rPr lang="ru-RU" dirty="0" smtClean="0"/>
              <a:t> </a:t>
            </a:r>
            <a:r>
              <a:rPr lang="ru-RU" dirty="0" err="1" smtClean="0"/>
              <a:t>таблицю</a:t>
            </a:r>
            <a:r>
              <a:rPr lang="ru-RU" dirty="0" smtClean="0"/>
              <a:t> </a:t>
            </a:r>
            <a:r>
              <a:rPr lang="ru-RU" dirty="0" err="1" smtClean="0"/>
              <a:t>кодів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переглянути</a:t>
            </a:r>
            <a:r>
              <a:rPr lang="ru-RU" dirty="0" smtClean="0"/>
              <a:t>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службові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заголовка листа. </a:t>
            </a:r>
            <a:r>
              <a:rPr lang="ru-RU" dirty="0" err="1" smtClean="0"/>
              <a:t>Нижче</a:t>
            </a:r>
            <a:r>
              <a:rPr lang="ru-RU" dirty="0" smtClean="0"/>
              <a:t> </a:t>
            </a:r>
            <a:r>
              <a:rPr lang="ru-RU" dirty="0" err="1" smtClean="0"/>
              <a:t>розміщена</a:t>
            </a:r>
            <a:r>
              <a:rPr lang="ru-RU" dirty="0" smtClean="0"/>
              <a:t> область тексту </a:t>
            </a:r>
            <a:r>
              <a:rPr lang="ru-RU" dirty="0" err="1" smtClean="0"/>
              <a:t>повідомлення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00438"/>
            <a:ext cx="8715436" cy="2650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81000"/>
            <a:ext cx="8643998" cy="1752600"/>
          </a:xfrm>
        </p:spPr>
        <p:txBody>
          <a:bodyPr>
            <a:normAutofit/>
          </a:bodyPr>
          <a:lstStyle/>
          <a:p>
            <a:r>
              <a:rPr lang="uk-UA" dirty="0" smtClean="0"/>
              <a:t>Розділ </a:t>
            </a:r>
            <a:r>
              <a:rPr lang="en-US" dirty="0" smtClean="0"/>
              <a:t>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Служби Інтернету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A333-9479-421D-85F4-36C7757B26D5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981448" cy="365760"/>
          </a:xfrm>
        </p:spPr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Перегляд </a:t>
            </a:r>
            <a:r>
              <a:rPr lang="ru-RU" dirty="0" err="1" smtClean="0"/>
              <a:t>електронного</a:t>
            </a:r>
            <a:r>
              <a:rPr lang="ru-RU" dirty="0" smtClean="0"/>
              <a:t>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42844" y="1527048"/>
            <a:ext cx="8786874" cy="183051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до листа </a:t>
            </a:r>
            <a:r>
              <a:rPr lang="ru-RU" dirty="0" err="1" smtClean="0"/>
              <a:t>прикріплені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, то </a:t>
            </a:r>
            <a:r>
              <a:rPr lang="ru-RU" dirty="0" err="1" smtClean="0"/>
              <a:t>їхні</a:t>
            </a:r>
            <a:r>
              <a:rPr lang="ru-RU" dirty="0" smtClean="0"/>
              <a:t> </a:t>
            </a:r>
            <a:r>
              <a:rPr lang="ru-RU" dirty="0" err="1" smtClean="0"/>
              <a:t>імена</a:t>
            </a:r>
            <a:r>
              <a:rPr lang="ru-RU" dirty="0" smtClean="0"/>
              <a:t> та </a:t>
            </a:r>
            <a:r>
              <a:rPr lang="ru-RU" dirty="0" err="1" smtClean="0"/>
              <a:t>розмір</a:t>
            </a:r>
            <a:r>
              <a:rPr lang="ru-RU" dirty="0" smtClean="0"/>
              <a:t> </a:t>
            </a:r>
            <a:r>
              <a:rPr lang="ru-RU" dirty="0" err="1" smtClean="0"/>
              <a:t>відобража­ються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текстом листа.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ці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 </a:t>
            </a:r>
            <a:r>
              <a:rPr lang="ru-RU" dirty="0" err="1" smtClean="0"/>
              <a:t>графічні</a:t>
            </a:r>
            <a:r>
              <a:rPr lang="ru-RU" dirty="0" smtClean="0"/>
              <a:t>, то </a:t>
            </a:r>
            <a:r>
              <a:rPr lang="ru-RU" dirty="0" err="1" smtClean="0"/>
              <a:t>під</a:t>
            </a:r>
            <a:r>
              <a:rPr lang="ru-RU" dirty="0" smtClean="0"/>
              <a:t> текстом </a:t>
            </a:r>
            <a:r>
              <a:rPr lang="ru-RU" dirty="0" err="1" smtClean="0"/>
              <a:t>відобра­жаються</a:t>
            </a:r>
            <a:r>
              <a:rPr lang="ru-RU" dirty="0" smtClean="0"/>
              <a:t> </a:t>
            </a:r>
            <a:r>
              <a:rPr lang="ru-RU" dirty="0" err="1" smtClean="0"/>
              <a:t>зображення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файлів</a:t>
            </a:r>
            <a:r>
              <a:rPr lang="ru-RU" dirty="0" smtClean="0"/>
              <a:t>. </a:t>
            </a:r>
            <a:r>
              <a:rPr lang="ru-RU" dirty="0" err="1" smtClean="0"/>
              <a:t>Прикріплені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зберегти</a:t>
            </a:r>
            <a:r>
              <a:rPr lang="ru-RU" dirty="0" smtClean="0"/>
              <a:t> в </a:t>
            </a:r>
            <a:r>
              <a:rPr lang="ru-RU" dirty="0" err="1" smtClean="0"/>
              <a:t>зовнішній</a:t>
            </a:r>
            <a:r>
              <a:rPr lang="ru-RU" dirty="0" smtClean="0"/>
              <a:t> </a:t>
            </a:r>
            <a:r>
              <a:rPr lang="ru-RU" dirty="0" err="1" smtClean="0"/>
              <a:t>пам'яті</a:t>
            </a:r>
            <a:r>
              <a:rPr lang="ru-RU" dirty="0" smtClean="0"/>
              <a:t> </a:t>
            </a:r>
            <a:r>
              <a:rPr lang="ru-RU" dirty="0" err="1" smtClean="0"/>
              <a:t>комп'ютера</a:t>
            </a:r>
            <a:r>
              <a:rPr lang="ru-RU" dirty="0" smtClean="0"/>
              <a:t>, </a:t>
            </a:r>
            <a:r>
              <a:rPr lang="ru-RU" dirty="0" err="1" smtClean="0"/>
              <a:t>вибравши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</a:t>
            </a:r>
            <a:r>
              <a:rPr lang="ru-RU" dirty="0" err="1" smtClean="0"/>
              <a:t>завантажити</a:t>
            </a:r>
            <a:r>
              <a:rPr lang="ru-RU" dirty="0" smtClean="0"/>
              <a:t> та </a:t>
            </a:r>
            <a:r>
              <a:rPr lang="ru-RU" dirty="0" err="1" smtClean="0"/>
              <a:t>вказавши</a:t>
            </a:r>
            <a:r>
              <a:rPr lang="ru-RU" dirty="0" smtClean="0"/>
              <a:t> папку для </a:t>
            </a:r>
            <a:r>
              <a:rPr lang="ru-RU" dirty="0" err="1" smtClean="0"/>
              <a:t>збереження</a:t>
            </a:r>
            <a:r>
              <a:rPr lang="ru-RU" dirty="0" smtClean="0"/>
              <a:t>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прикріплений</a:t>
            </a:r>
            <a:r>
              <a:rPr lang="ru-RU" dirty="0" smtClean="0"/>
              <a:t> файл не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графічним</a:t>
            </a:r>
            <a:r>
              <a:rPr lang="ru-RU" dirty="0" smtClean="0"/>
              <a:t>, то для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завантаження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сайта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іменем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файлу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далі</a:t>
            </a:r>
            <a:r>
              <a:rPr lang="ru-RU" dirty="0" smtClean="0"/>
              <a:t> </a:t>
            </a:r>
            <a:r>
              <a:rPr lang="ru-RU" dirty="0" err="1" smtClean="0"/>
              <a:t>виконати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збереження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214686"/>
            <a:ext cx="6786610" cy="323371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Створення</a:t>
            </a:r>
            <a:r>
              <a:rPr lang="en-US" dirty="0" smtClean="0"/>
              <a:t> </a:t>
            </a:r>
            <a:r>
              <a:rPr lang="ru-RU" dirty="0" err="1" smtClean="0"/>
              <a:t>електронного</a:t>
            </a:r>
            <a:r>
              <a:rPr lang="ru-RU" dirty="0" smtClean="0"/>
              <a:t>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197508" cy="4681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Створити</a:t>
            </a:r>
            <a:r>
              <a:rPr lang="ru-RU" dirty="0" smtClean="0"/>
              <a:t> </a:t>
            </a:r>
            <a:r>
              <a:rPr lang="ru-RU" dirty="0" err="1" smtClean="0"/>
              <a:t>електронний</a:t>
            </a:r>
            <a:r>
              <a:rPr lang="ru-RU" dirty="0" smtClean="0"/>
              <a:t> лист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кількома</a:t>
            </a:r>
            <a:r>
              <a:rPr lang="ru-RU" dirty="0" smtClean="0"/>
              <a:t> способами:</a:t>
            </a:r>
          </a:p>
          <a:p>
            <a:pPr marL="0" indent="266700"/>
            <a:r>
              <a:rPr lang="ru-RU" dirty="0" err="1" smtClean="0"/>
              <a:t>написати</a:t>
            </a:r>
            <a:r>
              <a:rPr lang="ru-RU" dirty="0" smtClean="0"/>
              <a:t> нового листа;</a:t>
            </a:r>
          </a:p>
          <a:p>
            <a:pPr marL="0" indent="266700"/>
            <a:r>
              <a:rPr lang="ru-RU" dirty="0" err="1" smtClean="0"/>
              <a:t>відповісти</a:t>
            </a:r>
            <a:r>
              <a:rPr lang="ru-RU" dirty="0" smtClean="0"/>
              <a:t> на </a:t>
            </a:r>
            <a:r>
              <a:rPr lang="ru-RU" dirty="0" err="1" smtClean="0"/>
              <a:t>отриманий</a:t>
            </a:r>
            <a:r>
              <a:rPr lang="ru-RU" dirty="0" smtClean="0"/>
              <a:t> лист;</a:t>
            </a:r>
          </a:p>
          <a:p>
            <a:pPr marL="0" indent="266700"/>
            <a:r>
              <a:rPr lang="ru-RU" dirty="0" err="1" smtClean="0"/>
              <a:t>переслати</a:t>
            </a:r>
            <a:r>
              <a:rPr lang="ru-RU" dirty="0" smtClean="0"/>
              <a:t> </a:t>
            </a:r>
            <a:r>
              <a:rPr lang="ru-RU" dirty="0" err="1" smtClean="0"/>
              <a:t>копію</a:t>
            </a:r>
            <a:r>
              <a:rPr lang="ru-RU" dirty="0" smtClean="0"/>
              <a:t> </a:t>
            </a:r>
            <a:r>
              <a:rPr lang="ru-RU" dirty="0" err="1" smtClean="0"/>
              <a:t>отриманого</a:t>
            </a:r>
            <a:r>
              <a:rPr lang="ru-RU" dirty="0" smtClean="0"/>
              <a:t> листа </a:t>
            </a:r>
            <a:r>
              <a:rPr lang="ru-RU" dirty="0" err="1" smtClean="0"/>
              <a:t>іншому</a:t>
            </a:r>
            <a:r>
              <a:rPr lang="ru-RU" dirty="0" smtClean="0"/>
              <a:t> адресату. </a:t>
            </a:r>
            <a:endParaRPr lang="en-US" dirty="0" smtClean="0"/>
          </a:p>
          <a:p>
            <a:pPr marL="0" lvl="0" indent="0">
              <a:buNone/>
            </a:pP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929066"/>
            <a:ext cx="3091556" cy="4572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643182"/>
            <a:ext cx="2787451" cy="4929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Створення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електронного</a:t>
            </a:r>
            <a:r>
              <a:rPr lang="ru-RU" dirty="0" smtClean="0"/>
              <a:t>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42844" y="1527048"/>
            <a:ext cx="8786874" cy="1544762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створення</a:t>
            </a:r>
            <a:r>
              <a:rPr lang="ru-RU" dirty="0" smtClean="0"/>
              <a:t> нового листа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</a:t>
            </a:r>
            <a:r>
              <a:rPr lang="ru-RU" b="1" dirty="0" err="1" smtClean="0"/>
              <a:t>Написати</a:t>
            </a:r>
            <a:r>
              <a:rPr lang="en-US" b="1" dirty="0" smtClean="0"/>
              <a:t> </a:t>
            </a:r>
            <a:r>
              <a:rPr lang="ru-RU" b="1" dirty="0" smtClean="0"/>
              <a:t>листа</a:t>
            </a:r>
            <a:r>
              <a:rPr lang="ru-RU" dirty="0" smtClean="0"/>
              <a:t>. </a:t>
            </a:r>
            <a:endParaRPr lang="en-US" dirty="0" smtClean="0"/>
          </a:p>
          <a:p>
            <a:pPr marL="0" lvl="0" indent="0">
              <a:buNone/>
            </a:pPr>
            <a:r>
              <a:rPr lang="ru-RU" dirty="0" smtClean="0"/>
              <a:t>При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відкриється</a:t>
            </a:r>
            <a:r>
              <a:rPr lang="ru-RU" dirty="0" smtClean="0"/>
              <a:t> </a:t>
            </a:r>
            <a:r>
              <a:rPr lang="ru-RU" dirty="0" err="1" smtClean="0"/>
              <a:t>веб-сторінка</a:t>
            </a:r>
            <a:r>
              <a:rPr lang="ru-RU" dirty="0" smtClean="0"/>
              <a:t> </a:t>
            </a:r>
            <a:r>
              <a:rPr lang="ru-RU" b="1" dirty="0" err="1" smtClean="0"/>
              <a:t>Написати</a:t>
            </a:r>
            <a:r>
              <a:rPr lang="ru-RU" dirty="0" smtClean="0"/>
              <a:t>, на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розміщено</a:t>
            </a:r>
            <a:r>
              <a:rPr lang="ru-RU" dirty="0" smtClean="0"/>
              <a:t> </a:t>
            </a:r>
            <a:r>
              <a:rPr lang="ru-RU" dirty="0" err="1" smtClean="0"/>
              <a:t>елементи</a:t>
            </a:r>
            <a:r>
              <a:rPr lang="ru-RU" dirty="0" smtClean="0"/>
              <a:t> </a:t>
            </a:r>
            <a:r>
              <a:rPr lang="ru-RU" dirty="0" err="1" smtClean="0"/>
              <a:t>керування</a:t>
            </a:r>
            <a:r>
              <a:rPr lang="ru-RU" dirty="0" smtClean="0"/>
              <a:t> для </a:t>
            </a:r>
            <a:r>
              <a:rPr lang="ru-RU" dirty="0" err="1" smtClean="0"/>
              <a:t>заповнення</a:t>
            </a:r>
            <a:r>
              <a:rPr lang="ru-RU" dirty="0" smtClean="0"/>
              <a:t> заголовка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тіла</a:t>
            </a:r>
            <a:r>
              <a:rPr lang="ru-RU" dirty="0" smtClean="0"/>
              <a:t> листа та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відправлення</a:t>
            </a:r>
            <a:r>
              <a:rPr lang="ru-RU" dirty="0" smtClean="0"/>
              <a:t>. </a:t>
            </a:r>
            <a:r>
              <a:rPr lang="ru-RU" dirty="0" err="1" smtClean="0"/>
              <a:t>Вигляд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 </a:t>
            </a:r>
            <a:r>
              <a:rPr lang="ru-RU" dirty="0" err="1" smtClean="0"/>
              <a:t>сторінки</a:t>
            </a:r>
            <a:r>
              <a:rPr lang="ru-RU" dirty="0" smtClean="0"/>
              <a:t>, </a:t>
            </a:r>
            <a:r>
              <a:rPr lang="ru-RU" dirty="0" err="1" smtClean="0"/>
              <a:t>призначеної</a:t>
            </a:r>
            <a:r>
              <a:rPr lang="ru-RU" dirty="0" smtClean="0"/>
              <a:t> для </a:t>
            </a:r>
            <a:r>
              <a:rPr lang="ru-RU" dirty="0" err="1" smtClean="0"/>
              <a:t>створення</a:t>
            </a:r>
            <a:r>
              <a:rPr lang="ru-RU" dirty="0" smtClean="0"/>
              <a:t> нового листа, </a:t>
            </a:r>
            <a:r>
              <a:rPr lang="ru-RU" dirty="0" err="1" smtClean="0"/>
              <a:t>зображений</a:t>
            </a:r>
            <a:r>
              <a:rPr lang="ru-RU" dirty="0" smtClean="0"/>
              <a:t> на рисунку</a:t>
            </a:r>
            <a:r>
              <a:rPr lang="en-US" dirty="0" smtClean="0"/>
              <a:t>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785926"/>
            <a:ext cx="2286017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71810"/>
            <a:ext cx="5857916" cy="33805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5715016"/>
            <a:ext cx="2479319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Створення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електронного</a:t>
            </a:r>
            <a:r>
              <a:rPr lang="ru-RU" dirty="0" smtClean="0"/>
              <a:t>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42844" y="1527048"/>
            <a:ext cx="8786874" cy="2044828"/>
          </a:xfrm>
        </p:spPr>
        <p:txBody>
          <a:bodyPr>
            <a:normAutofit fontScale="55000" lnSpcReduction="20000"/>
          </a:bodyPr>
          <a:lstStyle/>
          <a:p>
            <a:pPr marL="0" indent="361950">
              <a:buNone/>
            </a:pPr>
            <a:r>
              <a:rPr lang="ru-RU" dirty="0" smtClean="0"/>
              <a:t>Поле </a:t>
            </a:r>
            <a:r>
              <a:rPr lang="ru-RU" b="1" dirty="0" err="1" smtClean="0"/>
              <a:t>Від</a:t>
            </a:r>
            <a:r>
              <a:rPr lang="ru-RU" b="1" dirty="0" smtClean="0"/>
              <a:t> кого </a:t>
            </a:r>
            <a:r>
              <a:rPr lang="ru-RU" dirty="0" smtClean="0"/>
              <a:t>в заголовку листа </a:t>
            </a:r>
            <a:r>
              <a:rPr lang="ru-RU" dirty="0" err="1" smtClean="0"/>
              <a:t>заповнюється</a:t>
            </a:r>
            <a:r>
              <a:rPr lang="ru-RU" dirty="0" smtClean="0"/>
              <a:t> автоматично, </a:t>
            </a:r>
            <a:r>
              <a:rPr lang="ru-RU" dirty="0" err="1" smtClean="0"/>
              <a:t>але</a:t>
            </a:r>
            <a:r>
              <a:rPr lang="ru-RU" dirty="0" smtClean="0"/>
              <a:t> адресу </a:t>
            </a:r>
            <a:r>
              <a:rPr lang="ru-RU" dirty="0" err="1" smtClean="0"/>
              <a:t>відправника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замінити</a:t>
            </a:r>
            <a:r>
              <a:rPr lang="ru-RU" dirty="0" smtClean="0"/>
              <a:t> на </a:t>
            </a:r>
            <a:r>
              <a:rPr lang="ru-RU" dirty="0" err="1" smtClean="0"/>
              <a:t>іншу</a:t>
            </a:r>
            <a:r>
              <a:rPr lang="ru-RU" dirty="0" smtClean="0"/>
              <a:t> за </a:t>
            </a:r>
            <a:r>
              <a:rPr lang="ru-RU" dirty="0" err="1" smtClean="0"/>
              <a:t>відповідних</a:t>
            </a:r>
            <a:r>
              <a:rPr lang="ru-RU" dirty="0" smtClean="0"/>
              <a:t> </a:t>
            </a:r>
            <a:r>
              <a:rPr lang="ru-RU" dirty="0" err="1" smtClean="0"/>
              <a:t>налаштувань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smtClean="0"/>
              <a:t>У поле </a:t>
            </a:r>
            <a:r>
              <a:rPr lang="ru-RU" b="1" dirty="0" smtClean="0"/>
              <a:t>Кому </a:t>
            </a:r>
            <a:r>
              <a:rPr lang="ru-RU" dirty="0" err="1" smtClean="0"/>
              <a:t>слід</a:t>
            </a:r>
            <a:r>
              <a:rPr lang="ru-RU" dirty="0" smtClean="0"/>
              <a:t> увести </a:t>
            </a:r>
            <a:r>
              <a:rPr lang="ru-RU" dirty="0" err="1" smtClean="0"/>
              <a:t>поштову</a:t>
            </a:r>
            <a:r>
              <a:rPr lang="ru-RU" dirty="0" smtClean="0"/>
              <a:t> адресу </a:t>
            </a:r>
            <a:r>
              <a:rPr lang="ru-RU" dirty="0" err="1" smtClean="0"/>
              <a:t>одержувача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кілька</a:t>
            </a:r>
            <a:r>
              <a:rPr lang="ru-RU" dirty="0" smtClean="0"/>
              <a:t> адрес, </a:t>
            </a:r>
            <a:r>
              <a:rPr lang="ru-RU" dirty="0" err="1" smtClean="0"/>
              <a:t>розділяючи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комами.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надіслати</a:t>
            </a:r>
            <a:r>
              <a:rPr lang="ru-RU" dirty="0" smtClean="0"/>
              <a:t> </a:t>
            </a:r>
            <a:r>
              <a:rPr lang="ru-RU" dirty="0" err="1" smtClean="0"/>
              <a:t>копію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приховану</a:t>
            </a:r>
            <a:r>
              <a:rPr lang="ru-RU" dirty="0" smtClean="0"/>
              <a:t> </a:t>
            </a:r>
            <a:r>
              <a:rPr lang="ru-RU" dirty="0" err="1" smtClean="0"/>
              <a:t>копію</a:t>
            </a:r>
            <a:r>
              <a:rPr lang="ru-RU" dirty="0" smtClean="0"/>
              <a:t> листа на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адреси</a:t>
            </a:r>
            <a:r>
              <a:rPr lang="ru-RU" dirty="0" smtClean="0"/>
              <a:t>, то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відповідні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та ввести </a:t>
            </a:r>
            <a:r>
              <a:rPr lang="ru-RU" dirty="0" err="1" smtClean="0"/>
              <a:t>адреси</a:t>
            </a:r>
            <a:r>
              <a:rPr lang="ru-RU" dirty="0" smtClean="0"/>
              <a:t> в поля,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з'являться</a:t>
            </a:r>
            <a:r>
              <a:rPr lang="ru-RU" dirty="0" smtClean="0"/>
              <a:t> на </a:t>
            </a:r>
            <a:r>
              <a:rPr lang="ru-RU" dirty="0" err="1" smtClean="0"/>
              <a:t>сторінці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err="1" smtClean="0"/>
              <a:t>Адреси</a:t>
            </a:r>
            <a:r>
              <a:rPr lang="ru-RU" dirty="0" smtClean="0"/>
              <a:t> в поля </a:t>
            </a:r>
            <a:r>
              <a:rPr lang="ru-RU" b="1" dirty="0" smtClean="0"/>
              <a:t>Кому</a:t>
            </a:r>
            <a:r>
              <a:rPr lang="ru-RU" dirty="0" smtClean="0"/>
              <a:t>, </a:t>
            </a:r>
            <a:r>
              <a:rPr lang="ru-RU" b="1" dirty="0" err="1" smtClean="0"/>
              <a:t>Копія</a:t>
            </a:r>
            <a:r>
              <a:rPr lang="ru-RU" dirty="0" smtClean="0"/>
              <a:t> та </a:t>
            </a:r>
            <a:r>
              <a:rPr lang="ru-RU" b="1" dirty="0" err="1" smtClean="0"/>
              <a:t>Прихована</a:t>
            </a:r>
            <a:r>
              <a:rPr lang="ru-RU" b="1" dirty="0" smtClean="0"/>
              <a:t> </a:t>
            </a:r>
            <a:r>
              <a:rPr lang="ru-RU" b="1" dirty="0" err="1" smtClean="0"/>
              <a:t>копія</a:t>
            </a:r>
            <a:r>
              <a:rPr lang="ru-RU" b="1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вводити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клавіатури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потрібні</a:t>
            </a:r>
            <a:r>
              <a:rPr lang="ru-RU" dirty="0" smtClean="0"/>
              <a:t> </a:t>
            </a:r>
            <a:r>
              <a:rPr lang="ru-RU" dirty="0" err="1" smtClean="0"/>
              <a:t>адреси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списку </a:t>
            </a:r>
            <a:r>
              <a:rPr lang="ru-RU" dirty="0" err="1" smtClean="0"/>
              <a:t>контактів</a:t>
            </a:r>
            <a:r>
              <a:rPr lang="ru-RU" dirty="0" smtClean="0"/>
              <a:t>, у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зберігаються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 про </a:t>
            </a:r>
            <a:r>
              <a:rPr lang="ru-RU" dirty="0" err="1" smtClean="0"/>
              <a:t>осіб</a:t>
            </a:r>
            <a:r>
              <a:rPr lang="ru-RU" dirty="0" smtClean="0"/>
              <a:t>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якими</a:t>
            </a:r>
            <a:r>
              <a:rPr lang="ru-RU" dirty="0" smtClean="0"/>
              <a:t> </a:t>
            </a:r>
            <a:r>
              <a:rPr lang="ru-RU" dirty="0" err="1" smtClean="0"/>
              <a:t>листується</a:t>
            </a:r>
            <a:r>
              <a:rPr lang="ru-RU" dirty="0" smtClean="0"/>
              <a:t> </a:t>
            </a:r>
            <a:r>
              <a:rPr lang="ru-RU" dirty="0" err="1" smtClean="0"/>
              <a:t>власник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. За </a:t>
            </a:r>
            <a:r>
              <a:rPr lang="ru-RU" dirty="0" err="1" smtClean="0"/>
              <a:t>вибору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en-US" dirty="0" smtClean="0"/>
              <a:t> </a:t>
            </a:r>
            <a:r>
              <a:rPr lang="uk-UA" dirty="0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контактів</a:t>
            </a:r>
            <a:r>
              <a:rPr lang="ru-RU" dirty="0" smtClean="0"/>
              <a:t> </a:t>
            </a:r>
            <a:r>
              <a:rPr lang="ru-RU" dirty="0" err="1" smtClean="0"/>
              <a:t>відкривається</a:t>
            </a:r>
            <a:r>
              <a:rPr lang="ru-RU" dirty="0" smtClean="0"/>
              <a:t> </a:t>
            </a:r>
            <a:r>
              <a:rPr lang="ru-RU" dirty="0" err="1" smtClean="0"/>
              <a:t>вікно</a:t>
            </a:r>
            <a:r>
              <a:rPr lang="ru-RU" dirty="0" smtClean="0"/>
              <a:t> </a:t>
            </a:r>
            <a:r>
              <a:rPr lang="ru-RU" b="1" dirty="0" err="1" smtClean="0"/>
              <a:t>Додати</a:t>
            </a:r>
            <a:r>
              <a:rPr lang="ru-RU" b="1" dirty="0" smtClean="0"/>
              <a:t> </a:t>
            </a:r>
            <a:r>
              <a:rPr lang="ru-RU" b="1" dirty="0" err="1" smtClean="0"/>
              <a:t>контакти</a:t>
            </a:r>
            <a:r>
              <a:rPr lang="ru-RU" dirty="0" smtClean="0"/>
              <a:t> , в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адреси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увести в поля </a:t>
            </a:r>
            <a:r>
              <a:rPr lang="ru-RU" b="1" dirty="0" smtClean="0"/>
              <a:t>Кому</a:t>
            </a:r>
            <a:r>
              <a:rPr lang="ru-RU" dirty="0" smtClean="0"/>
              <a:t>, </a:t>
            </a:r>
            <a:r>
              <a:rPr lang="ru-RU" b="1" dirty="0" err="1" smtClean="0"/>
              <a:t>Копія</a:t>
            </a:r>
            <a:r>
              <a:rPr lang="ru-RU" dirty="0" smtClean="0"/>
              <a:t> та </a:t>
            </a:r>
            <a:r>
              <a:rPr lang="ru-RU" b="1" dirty="0" err="1" smtClean="0"/>
              <a:t>Прихована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кнопку </a:t>
            </a:r>
            <a:r>
              <a:rPr lang="ru-RU" b="1" dirty="0" err="1" smtClean="0"/>
              <a:t>Додати</a:t>
            </a:r>
            <a:r>
              <a:rPr lang="ru-RU" b="1" dirty="0" smtClean="0"/>
              <a:t> </a:t>
            </a:r>
            <a:r>
              <a:rPr lang="ru-RU" b="1" dirty="0" err="1" smtClean="0"/>
              <a:t>вибраних</a:t>
            </a:r>
            <a:r>
              <a:rPr lang="ru-RU" b="1" dirty="0" smtClean="0"/>
              <a:t>!. </a:t>
            </a: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500438"/>
            <a:ext cx="3157542" cy="2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Створення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електронного</a:t>
            </a:r>
            <a:r>
              <a:rPr lang="ru-RU" dirty="0" smtClean="0"/>
              <a:t>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361950">
              <a:buNone/>
            </a:pPr>
            <a:r>
              <a:rPr lang="ru-RU" sz="1800" dirty="0" smtClean="0">
                <a:latin typeface="Calibri" pitchFamily="34" charset="0"/>
              </a:rPr>
              <a:t>До списку </a:t>
            </a:r>
            <a:r>
              <a:rPr lang="ru-RU" sz="1800" dirty="0" err="1" smtClean="0">
                <a:latin typeface="Calibri" pitchFamily="34" charset="0"/>
              </a:rPr>
              <a:t>контактів</a:t>
            </a:r>
            <a:r>
              <a:rPr lang="ru-RU" sz="1800" dirty="0" smtClean="0">
                <a:latin typeface="Calibri" pitchFamily="34" charset="0"/>
              </a:rPr>
              <a:t> автоматично </a:t>
            </a:r>
            <a:r>
              <a:rPr lang="ru-RU" sz="1800" dirty="0" err="1" smtClean="0">
                <a:latin typeface="Calibri" pitchFamily="34" charset="0"/>
              </a:rPr>
              <a:t>додаються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імена</a:t>
            </a:r>
            <a:r>
              <a:rPr lang="ru-RU" sz="1800" dirty="0" smtClean="0">
                <a:latin typeface="Calibri" pitchFamily="34" charset="0"/>
              </a:rPr>
              <a:t> тих </a:t>
            </a:r>
            <a:r>
              <a:rPr lang="ru-RU" sz="1800" dirty="0" err="1" smtClean="0">
                <a:latin typeface="Calibri" pitchFamily="34" charset="0"/>
              </a:rPr>
              <a:t>користувачів</a:t>
            </a:r>
            <a:r>
              <a:rPr lang="ru-RU" sz="1800" dirty="0" smtClean="0">
                <a:latin typeface="Calibri" pitchFamily="34" charset="0"/>
              </a:rPr>
              <a:t> та </a:t>
            </a:r>
            <a:r>
              <a:rPr lang="ru-RU" sz="1800" dirty="0" err="1" smtClean="0">
                <a:latin typeface="Calibri" pitchFamily="34" charset="0"/>
              </a:rPr>
              <a:t>адресі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їхніх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поштових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скриньок</a:t>
            </a:r>
            <a:r>
              <a:rPr lang="ru-RU" sz="1800" dirty="0" smtClean="0">
                <a:latin typeface="Calibri" pitchFamily="34" charset="0"/>
              </a:rPr>
              <a:t>, </a:t>
            </a:r>
            <a:r>
              <a:rPr lang="ru-RU" sz="1800" dirty="0" err="1" smtClean="0">
                <a:latin typeface="Calibri" pitchFamily="34" charset="0"/>
              </a:rPr>
              <a:t>яким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раніше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вже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було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надіслано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листи</a:t>
            </a:r>
            <a:r>
              <a:rPr lang="ru-RU" sz="1800" dirty="0" smtClean="0">
                <a:latin typeface="Calibri" pitchFamily="34" charset="0"/>
              </a:rPr>
              <a:t>. </a:t>
            </a:r>
            <a:r>
              <a:rPr lang="ru-RU" sz="1800" dirty="0" err="1" smtClean="0">
                <a:latin typeface="Calibri" pitchFamily="34" charset="0"/>
              </a:rPr>
              <a:t>Крім</a:t>
            </a:r>
            <a:r>
              <a:rPr lang="ru-RU" sz="1800" dirty="0" smtClean="0">
                <a:latin typeface="Calibri" pitchFamily="34" charset="0"/>
              </a:rPr>
              <a:t> того, </a:t>
            </a:r>
            <a:r>
              <a:rPr lang="ru-RU" sz="1800" dirty="0" err="1" smtClean="0">
                <a:latin typeface="Calibri" pitchFamily="34" charset="0"/>
              </a:rPr>
              <a:t>цей</a:t>
            </a:r>
            <a:r>
              <a:rPr lang="ru-RU" sz="1800" dirty="0" smtClean="0">
                <a:latin typeface="Calibri" pitchFamily="34" charset="0"/>
              </a:rPr>
              <a:t> список </a:t>
            </a:r>
            <a:r>
              <a:rPr lang="ru-RU" sz="1800" dirty="0" err="1" smtClean="0">
                <a:latin typeface="Calibri" pitchFamily="34" charset="0"/>
              </a:rPr>
              <a:t>можна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самостійна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доповнювати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іншими</a:t>
            </a:r>
            <a:r>
              <a:rPr lang="ru-RU" sz="1800" dirty="0" smtClean="0">
                <a:latin typeface="Calibri" pitchFamily="34" charset="0"/>
              </a:rPr>
              <a:t> адресами.</a:t>
            </a:r>
          </a:p>
          <a:p>
            <a:pPr marL="0" indent="361950">
              <a:buNone/>
            </a:pPr>
            <a:r>
              <a:rPr lang="ru-RU" sz="1800" dirty="0" smtClean="0">
                <a:latin typeface="Calibri" pitchFamily="34" charset="0"/>
              </a:rPr>
              <a:t>Поле </a:t>
            </a:r>
            <a:r>
              <a:rPr lang="ru-RU" sz="1800" b="1" dirty="0" smtClean="0">
                <a:latin typeface="Calibri" pitchFamily="34" charset="0"/>
              </a:rPr>
              <a:t>Тема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бажано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заповнювати</a:t>
            </a:r>
            <a:r>
              <a:rPr lang="ru-RU" sz="1800" dirty="0" smtClean="0">
                <a:latin typeface="Calibri" pitchFamily="34" charset="0"/>
              </a:rPr>
              <a:t>, </a:t>
            </a:r>
            <a:r>
              <a:rPr lang="ru-RU" sz="1800" dirty="0" err="1" smtClean="0">
                <a:latin typeface="Calibri" pitchFamily="34" charset="0"/>
              </a:rPr>
              <a:t>щоб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надати</a:t>
            </a:r>
            <a:r>
              <a:rPr lang="ru-RU" sz="1800" dirty="0" smtClean="0">
                <a:latin typeface="Calibri" pitchFamily="34" charset="0"/>
              </a:rPr>
              <a:t> адресату </a:t>
            </a:r>
            <a:r>
              <a:rPr lang="ru-RU" sz="1800" dirty="0" err="1" smtClean="0">
                <a:latin typeface="Calibri" pitchFamily="34" charset="0"/>
              </a:rPr>
              <a:t>можливість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зрозуміти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зміст</a:t>
            </a:r>
            <a:r>
              <a:rPr lang="ru-RU" sz="1800" dirty="0" smtClean="0">
                <a:latin typeface="Calibri" pitchFamily="34" charset="0"/>
              </a:rPr>
              <a:t> листа, не </a:t>
            </a:r>
            <a:r>
              <a:rPr lang="ru-RU" sz="1800" dirty="0" err="1" smtClean="0">
                <a:latin typeface="Calibri" pitchFamily="34" charset="0"/>
              </a:rPr>
              <a:t>відкриваючи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його</a:t>
            </a:r>
            <a:r>
              <a:rPr lang="ru-RU" sz="18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800" dirty="0" err="1" smtClean="0">
                <a:latin typeface="Calibri" pitchFamily="34" charset="0"/>
              </a:rPr>
              <a:t>Під</a:t>
            </a:r>
            <a:r>
              <a:rPr lang="ru-RU" sz="1800" dirty="0" smtClean="0">
                <a:latin typeface="Calibri" pitchFamily="34" charset="0"/>
              </a:rPr>
              <a:t> полями заголовка листа </a:t>
            </a:r>
            <a:r>
              <a:rPr lang="ru-RU" sz="1800" dirty="0" err="1" smtClean="0">
                <a:latin typeface="Calibri" pitchFamily="34" charset="0"/>
              </a:rPr>
              <a:t>розміщено</a:t>
            </a:r>
            <a:r>
              <a:rPr lang="ru-RU" sz="1800" dirty="0" smtClean="0">
                <a:latin typeface="Calibri" pitchFamily="34" charset="0"/>
              </a:rPr>
              <a:t> область тексту листа. У </a:t>
            </a:r>
            <a:r>
              <a:rPr lang="ru-RU" sz="1800" dirty="0" err="1" smtClean="0">
                <a:latin typeface="Calibri" pitchFamily="34" charset="0"/>
              </a:rPr>
              <a:t>ній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відображається</a:t>
            </a:r>
            <a:r>
              <a:rPr lang="ru-RU" sz="1800" dirty="0" smtClean="0">
                <a:latin typeface="Calibri" pitchFamily="34" charset="0"/>
              </a:rPr>
              <a:t> панель </a:t>
            </a:r>
            <a:r>
              <a:rPr lang="ru-RU" sz="1800" dirty="0" err="1" smtClean="0">
                <a:latin typeface="Calibri" pitchFamily="34" charset="0"/>
              </a:rPr>
              <a:t>інструментів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робоча</a:t>
            </a:r>
            <a:r>
              <a:rPr lang="ru-RU" sz="1800" dirty="0" smtClean="0">
                <a:latin typeface="Calibri" pitchFamily="34" charset="0"/>
              </a:rPr>
              <a:t> область </a:t>
            </a:r>
            <a:r>
              <a:rPr lang="ru-RU" sz="1800" dirty="0" err="1" smtClean="0">
                <a:latin typeface="Calibri" pitchFamily="34" charset="0"/>
              </a:rPr>
              <a:t>вбудованого</a:t>
            </a:r>
            <a:r>
              <a:rPr lang="ru-RU" sz="1800" dirty="0" smtClean="0">
                <a:latin typeface="Calibri" pitchFamily="34" charset="0"/>
              </a:rPr>
              <a:t> текстового редактора, </a:t>
            </a:r>
            <a:r>
              <a:rPr lang="ru-RU" sz="1800" dirty="0" err="1" smtClean="0">
                <a:latin typeface="Calibri" pitchFamily="34" charset="0"/>
              </a:rPr>
              <a:t>призначеного</a:t>
            </a:r>
            <a:r>
              <a:rPr lang="ru-RU" sz="1800" dirty="0" smtClean="0">
                <a:latin typeface="Calibri" pitchFamily="34" charset="0"/>
              </a:rPr>
              <a:t> для </a:t>
            </a:r>
            <a:r>
              <a:rPr lang="ru-RU" sz="1800" dirty="0" err="1" smtClean="0">
                <a:latin typeface="Calibri" pitchFamily="34" charset="0"/>
              </a:rPr>
              <a:t>введення</a:t>
            </a:r>
            <a:r>
              <a:rPr lang="ru-RU" sz="1800" dirty="0" smtClean="0">
                <a:latin typeface="Calibri" pitchFamily="34" charset="0"/>
              </a:rPr>
              <a:t> тексту </a:t>
            </a:r>
            <a:r>
              <a:rPr lang="ru-RU" sz="1800" dirty="0" err="1" smtClean="0">
                <a:latin typeface="Calibri" pitchFamily="34" charset="0"/>
              </a:rPr>
              <a:t>повідомлення</a:t>
            </a:r>
            <a:r>
              <a:rPr lang="ru-RU" sz="1800" dirty="0" smtClean="0">
                <a:latin typeface="Calibri" pitchFamily="34" charset="0"/>
              </a:rPr>
              <a:t>. Текст </a:t>
            </a:r>
            <a:r>
              <a:rPr lang="ru-RU" sz="1800" dirty="0" err="1" smtClean="0">
                <a:latin typeface="Calibri" pitchFamily="34" charset="0"/>
              </a:rPr>
              <a:t>можна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вводити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клавіатури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або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вставляти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</a:t>
            </a:r>
            <a:r>
              <a:rPr lang="ru-RU" sz="1800" dirty="0" smtClean="0">
                <a:latin typeface="Calibri" pitchFamily="34" charset="0"/>
              </a:rPr>
              <a:t> Буфера </a:t>
            </a:r>
            <a:r>
              <a:rPr lang="ru-RU" sz="1800" dirty="0" err="1" smtClean="0">
                <a:latin typeface="Calibri" pitchFamily="34" charset="0"/>
              </a:rPr>
              <a:t>обміну</a:t>
            </a:r>
            <a:r>
              <a:rPr lang="ru-RU" sz="1800" dirty="0" smtClean="0">
                <a:latin typeface="Calibri" pitchFamily="34" charset="0"/>
              </a:rPr>
              <a:t>, </a:t>
            </a:r>
            <a:r>
              <a:rPr lang="ru-RU" sz="1800" dirty="0" err="1" smtClean="0">
                <a:latin typeface="Calibri" pitchFamily="34" charset="0"/>
              </a:rPr>
              <a:t>скопіювавши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його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іншого</a:t>
            </a:r>
            <a:r>
              <a:rPr lang="ru-RU" sz="1800" dirty="0" smtClean="0">
                <a:latin typeface="Calibri" pitchFamily="34" charset="0"/>
              </a:rPr>
              <a:t> документа. </a:t>
            </a:r>
            <a:r>
              <a:rPr lang="ru-RU" sz="1800" dirty="0" err="1" smtClean="0">
                <a:latin typeface="Calibri" pitchFamily="34" charset="0"/>
              </a:rPr>
              <a:t>Під</a:t>
            </a:r>
            <a:r>
              <a:rPr lang="ru-RU" sz="1800" dirty="0" smtClean="0">
                <a:latin typeface="Calibri" pitchFamily="34" charset="0"/>
              </a:rPr>
              <a:t> час </a:t>
            </a:r>
            <a:r>
              <a:rPr lang="ru-RU" sz="1800" dirty="0" err="1" smtClean="0">
                <a:latin typeface="Calibri" pitchFamily="34" charset="0"/>
              </a:rPr>
              <a:t>копіювання</a:t>
            </a:r>
            <a:r>
              <a:rPr lang="ru-RU" sz="1800" dirty="0" smtClean="0">
                <a:latin typeface="Calibri" pitchFamily="34" charset="0"/>
              </a:rPr>
              <a:t> тексту </a:t>
            </a:r>
            <a:r>
              <a:rPr lang="ru-RU" sz="1800" dirty="0" err="1" smtClean="0">
                <a:latin typeface="Calibri" pitchFamily="34" charset="0"/>
              </a:rPr>
              <a:t>його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форматування</a:t>
            </a:r>
            <a:r>
              <a:rPr lang="ru-RU" sz="1800" dirty="0" smtClean="0">
                <a:latin typeface="Calibri" pitchFamily="34" charset="0"/>
              </a:rPr>
              <a:t> не </a:t>
            </a:r>
            <a:r>
              <a:rPr lang="ru-RU" sz="1800" dirty="0" err="1" smtClean="0">
                <a:latin typeface="Calibri" pitchFamily="34" charset="0"/>
              </a:rPr>
              <a:t>зберігається</a:t>
            </a:r>
            <a:r>
              <a:rPr lang="ru-RU" sz="1800" dirty="0" smtClean="0">
                <a:latin typeface="Calibri" pitchFamily="34" charset="0"/>
              </a:rPr>
              <a:t>. </a:t>
            </a:r>
          </a:p>
          <a:p>
            <a:pPr marL="0" indent="361950">
              <a:buNone/>
            </a:pPr>
            <a:r>
              <a:rPr lang="ru-RU" sz="1800" dirty="0" err="1" smtClean="0">
                <a:latin typeface="Calibri" pitchFamily="34" charset="0"/>
              </a:rPr>
              <a:t>Редагування</a:t>
            </a:r>
            <a:r>
              <a:rPr lang="ru-RU" sz="1800" dirty="0" smtClean="0">
                <a:latin typeface="Calibri" pitchFamily="34" charset="0"/>
              </a:rPr>
              <a:t> та </a:t>
            </a:r>
            <a:r>
              <a:rPr lang="ru-RU" sz="1800" dirty="0" err="1" smtClean="0">
                <a:latin typeface="Calibri" pitchFamily="34" charset="0"/>
              </a:rPr>
              <a:t>форматування</a:t>
            </a:r>
            <a:r>
              <a:rPr lang="ru-RU" sz="1800" dirty="0" smtClean="0">
                <a:latin typeface="Calibri" pitchFamily="34" charset="0"/>
              </a:rPr>
              <a:t> тексту листа </a:t>
            </a:r>
            <a:r>
              <a:rPr lang="ru-RU" sz="1800" dirty="0" err="1" smtClean="0">
                <a:latin typeface="Calibri" pitchFamily="34" charset="0"/>
              </a:rPr>
              <a:t>здійснюється</a:t>
            </a:r>
            <a:r>
              <a:rPr lang="ru-RU" sz="1800" dirty="0" smtClean="0">
                <a:latin typeface="Calibri" pitchFamily="34" charset="0"/>
              </a:rPr>
              <a:t> так само, як у </a:t>
            </a:r>
            <a:r>
              <a:rPr lang="ru-RU" sz="1800" dirty="0" err="1" smtClean="0">
                <a:latin typeface="Calibri" pitchFamily="34" charset="0"/>
              </a:rPr>
              <a:t>будь-якому</a:t>
            </a:r>
            <a:r>
              <a:rPr lang="ru-RU" sz="1800" dirty="0" smtClean="0">
                <a:latin typeface="Calibri" pitchFamily="34" charset="0"/>
              </a:rPr>
              <a:t> текстовому </a:t>
            </a:r>
            <a:r>
              <a:rPr lang="ru-RU" sz="1800" dirty="0" err="1" smtClean="0">
                <a:latin typeface="Calibri" pitchFamily="34" charset="0"/>
              </a:rPr>
              <a:t>редакторі</a:t>
            </a:r>
            <a:r>
              <a:rPr lang="ru-RU" sz="1800" dirty="0" smtClean="0">
                <a:latin typeface="Calibri" pitchFamily="34" charset="0"/>
              </a:rPr>
              <a:t>. </a:t>
            </a:r>
            <a:r>
              <a:rPr lang="ru-RU" sz="1800" dirty="0" smtClean="0"/>
              <a:t>Панель </a:t>
            </a:r>
            <a:r>
              <a:rPr lang="ru-RU" sz="1800" dirty="0" err="1" smtClean="0"/>
              <a:t>інструментів</a:t>
            </a:r>
            <a:r>
              <a:rPr lang="ru-RU" sz="1800" dirty="0" smtClean="0"/>
              <a:t> </a:t>
            </a:r>
            <a:r>
              <a:rPr lang="ru-RU" sz="1800" dirty="0" err="1" smtClean="0"/>
              <a:t>містить</a:t>
            </a:r>
            <a:r>
              <a:rPr lang="ru-RU" sz="1800" dirty="0" smtClean="0"/>
              <a:t> </a:t>
            </a:r>
            <a:r>
              <a:rPr lang="ru-RU" sz="1800" dirty="0" err="1" smtClean="0"/>
              <a:t>елементи</a:t>
            </a:r>
            <a:r>
              <a:rPr lang="ru-RU" sz="1800" dirty="0" smtClean="0"/>
              <a:t> </a:t>
            </a:r>
            <a:r>
              <a:rPr lang="ru-RU" sz="1800" dirty="0" err="1" smtClean="0"/>
              <a:t>керування</a:t>
            </a:r>
            <a:r>
              <a:rPr lang="ru-RU" sz="1800" dirty="0" smtClean="0"/>
              <a:t>, </a:t>
            </a:r>
            <a:r>
              <a:rPr lang="ru-RU" sz="1800" dirty="0" err="1" smtClean="0"/>
              <a:t>традиційні</a:t>
            </a:r>
            <a:r>
              <a:rPr lang="ru-RU" sz="1800" dirty="0" smtClean="0"/>
              <a:t> для </a:t>
            </a:r>
            <a:r>
              <a:rPr lang="ru-RU" sz="1800" dirty="0" err="1" smtClean="0"/>
              <a:t>текстових</a:t>
            </a:r>
            <a:r>
              <a:rPr lang="ru-RU" sz="1800" dirty="0" smtClean="0"/>
              <a:t> </a:t>
            </a:r>
            <a:r>
              <a:rPr lang="ru-RU" sz="1800" dirty="0" err="1" smtClean="0"/>
              <a:t>редакторів</a:t>
            </a:r>
            <a:r>
              <a:rPr lang="ru-RU" sz="1800" dirty="0" smtClean="0"/>
              <a:t>, а </a:t>
            </a:r>
            <a:r>
              <a:rPr lang="ru-RU" sz="1800" dirty="0" err="1" smtClean="0"/>
              <a:t>також</a:t>
            </a:r>
            <a:r>
              <a:rPr lang="ru-RU" sz="1800" dirty="0" smtClean="0"/>
              <a:t> кнопку </a:t>
            </a:r>
            <a:r>
              <a:rPr lang="ru-RU" sz="1800" b="1" dirty="0" smtClean="0"/>
              <a:t>Смайлики</a:t>
            </a:r>
            <a:r>
              <a:rPr lang="ru-RU" sz="1800" dirty="0" smtClean="0"/>
              <a:t> для </a:t>
            </a:r>
            <a:r>
              <a:rPr lang="ru-RU" sz="1800" dirty="0" err="1" smtClean="0"/>
              <a:t>додавання</a:t>
            </a:r>
            <a:r>
              <a:rPr lang="ru-RU" sz="1800" dirty="0" smtClean="0"/>
              <a:t> </a:t>
            </a:r>
            <a:r>
              <a:rPr lang="ru-RU" sz="1800" dirty="0" err="1" smtClean="0"/>
              <a:t>смайликів</a:t>
            </a:r>
            <a:r>
              <a:rPr lang="ru-RU" sz="1800" dirty="0" smtClean="0"/>
              <a:t> до тексту листа.</a:t>
            </a:r>
            <a:endParaRPr lang="ru-RU" sz="18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Calibri" pitchFamily="34" charset="0"/>
              </a:rPr>
              <a:t/>
            </a:r>
            <a:br>
              <a:rPr lang="ru-RU" sz="1800" dirty="0" smtClean="0">
                <a:latin typeface="Calibri" pitchFamily="34" charset="0"/>
              </a:rPr>
            </a:br>
            <a:endParaRPr lang="ru-RU" sz="1800" dirty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429264"/>
            <a:ext cx="6572296" cy="42862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cxnSp>
        <p:nvCxnSpPr>
          <p:cNvPr id="12" name="Прямая со стрелкой 11"/>
          <p:cNvCxnSpPr/>
          <p:nvPr/>
        </p:nvCxnSpPr>
        <p:spPr>
          <a:xfrm rot="10800000" flipV="1">
            <a:off x="6000760" y="4929198"/>
            <a:ext cx="785818" cy="57150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5000636"/>
            <a:ext cx="2014539" cy="128197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/>
              <a:t>Прикріплення</a:t>
            </a:r>
            <a:r>
              <a:rPr lang="ru-RU" sz="3600" dirty="0" smtClean="0"/>
              <a:t> </a:t>
            </a:r>
            <a:r>
              <a:rPr lang="ru-RU" sz="3600" dirty="0" err="1" smtClean="0"/>
              <a:t>файлів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198810" cy="498635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До листа </a:t>
            </a:r>
            <a:r>
              <a:rPr lang="ru-RU" sz="2800" dirty="0" err="1" smtClean="0"/>
              <a:t>можна</a:t>
            </a:r>
            <a:r>
              <a:rPr lang="ru-RU" sz="2800" dirty="0" smtClean="0"/>
              <a:t> </a:t>
            </a:r>
            <a:r>
              <a:rPr lang="ru-RU" sz="2800" dirty="0" err="1" smtClean="0"/>
              <a:t>прикріпити</a:t>
            </a:r>
            <a:r>
              <a:rPr lang="ru-RU" sz="2800" dirty="0" smtClean="0"/>
              <a:t> </a:t>
            </a:r>
            <a:r>
              <a:rPr lang="ru-RU" sz="2800" dirty="0" err="1" smtClean="0"/>
              <a:t>файли</a:t>
            </a:r>
            <a:r>
              <a:rPr lang="ru-RU" sz="2800" dirty="0" smtClean="0"/>
              <a:t>. </a:t>
            </a:r>
          </a:p>
          <a:p>
            <a:pPr marL="0" indent="0">
              <a:buNone/>
            </a:pPr>
            <a:r>
              <a:rPr lang="ru-RU" sz="2800" dirty="0" smtClean="0"/>
              <a:t>Для </a:t>
            </a:r>
            <a:r>
              <a:rPr lang="ru-RU" sz="2800" dirty="0" err="1" smtClean="0"/>
              <a:t>цього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потрібно</a:t>
            </a:r>
            <a:r>
              <a:rPr lang="ru-RU" sz="2800" dirty="0" smtClean="0"/>
              <a:t>:</a:t>
            </a:r>
            <a:endParaRPr lang="ru-RU" sz="4800" dirty="0" smtClean="0"/>
          </a:p>
          <a:p>
            <a:pPr marL="0" lvl="1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1). </a:t>
            </a:r>
            <a:r>
              <a:rPr lang="ru-RU" sz="2400" dirty="0" err="1" smtClean="0">
                <a:solidFill>
                  <a:schemeClr val="tx1"/>
                </a:solidFill>
              </a:rPr>
              <a:t>Вибрати</a:t>
            </a:r>
            <a:r>
              <a:rPr lang="ru-RU" sz="2400" dirty="0" smtClean="0">
                <a:solidFill>
                  <a:schemeClr val="tx1"/>
                </a:solidFill>
              </a:rPr>
              <a:t> в </a:t>
            </a:r>
            <a:r>
              <a:rPr lang="ru-RU" sz="2400" dirty="0" err="1" smtClean="0">
                <a:solidFill>
                  <a:schemeClr val="tx1"/>
                </a:solidFill>
              </a:rPr>
              <a:t>області</a:t>
            </a:r>
            <a:r>
              <a:rPr lang="ru-RU" sz="2400" dirty="0" smtClean="0">
                <a:solidFill>
                  <a:schemeClr val="tx1"/>
                </a:solidFill>
              </a:rPr>
              <a:t> заголовка листа </a:t>
            </a:r>
            <a:r>
              <a:rPr lang="ru-RU" sz="2400" b="1" dirty="0" err="1" smtClean="0">
                <a:solidFill>
                  <a:schemeClr val="tx1"/>
                </a:solidFill>
              </a:rPr>
              <a:t>Додати</a:t>
            </a:r>
            <a:r>
              <a:rPr lang="ru-RU" sz="2400" dirty="0" smtClean="0">
                <a:solidFill>
                  <a:schemeClr val="tx1"/>
                </a:solidFill>
              </a:rPr>
              <a:t> кнопку </a:t>
            </a:r>
            <a:r>
              <a:rPr lang="ru-RU" sz="2400" b="1" dirty="0" smtClean="0">
                <a:solidFill>
                  <a:schemeClr val="tx1"/>
                </a:solidFill>
              </a:rPr>
              <a:t>Файл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2). </a:t>
            </a:r>
            <a:r>
              <a:rPr lang="ru-RU" sz="2400" dirty="0" err="1" smtClean="0">
                <a:solidFill>
                  <a:schemeClr val="tx1"/>
                </a:solidFill>
              </a:rPr>
              <a:t>Вибрати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файли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</a:rPr>
              <a:t>призначені</a:t>
            </a:r>
            <a:r>
              <a:rPr lang="ru-RU" sz="2400" dirty="0" smtClean="0">
                <a:solidFill>
                  <a:schemeClr val="tx1"/>
                </a:solidFill>
              </a:rPr>
              <a:t> для </a:t>
            </a:r>
            <a:r>
              <a:rPr lang="ru-RU" sz="2400" dirty="0" err="1" smtClean="0">
                <a:solidFill>
                  <a:schemeClr val="tx1"/>
                </a:solidFill>
              </a:rPr>
              <a:t>надсилання</a:t>
            </a:r>
            <a:r>
              <a:rPr lang="ru-RU" sz="2400" dirty="0" smtClean="0">
                <a:solidFill>
                  <a:schemeClr val="tx1"/>
                </a:solidFill>
              </a:rPr>
              <a:t>, у </a:t>
            </a:r>
            <a:r>
              <a:rPr lang="ru-RU" sz="2400" dirty="0" err="1" smtClean="0">
                <a:solidFill>
                  <a:schemeClr val="tx1"/>
                </a:solidFill>
              </a:rPr>
              <a:t>вікні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Завантаження</a:t>
            </a:r>
            <a:r>
              <a:rPr lang="ru-RU" sz="2400" b="1" dirty="0" smtClean="0">
                <a:solidFill>
                  <a:schemeClr val="tx1"/>
                </a:solidFill>
              </a:rPr>
              <a:t> файлу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</a:rPr>
              <a:t>що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відкриється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3). </a:t>
            </a:r>
            <a:r>
              <a:rPr lang="ru-RU" sz="2400" dirty="0" err="1" smtClean="0">
                <a:solidFill>
                  <a:schemeClr val="tx1"/>
                </a:solidFill>
              </a:rPr>
              <a:t>Вибрати</a:t>
            </a:r>
            <a:r>
              <a:rPr lang="ru-RU" sz="2400" dirty="0" smtClean="0">
                <a:solidFill>
                  <a:schemeClr val="tx1"/>
                </a:solidFill>
              </a:rPr>
              <a:t> кнопку </a:t>
            </a:r>
            <a:r>
              <a:rPr lang="ru-RU" sz="2400" b="1" dirty="0" err="1" smtClean="0">
                <a:solidFill>
                  <a:schemeClr val="tx1"/>
                </a:solidFill>
              </a:rPr>
              <a:t>Відкрити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9" y="4214818"/>
            <a:ext cx="4282897" cy="70008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857496"/>
            <a:ext cx="3763140" cy="40001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/>
              <a:t>Відповідь</a:t>
            </a:r>
            <a:r>
              <a:rPr lang="ru-RU" sz="3600" dirty="0" smtClean="0"/>
              <a:t> на </a:t>
            </a:r>
            <a:r>
              <a:rPr lang="ru-RU" sz="3600" dirty="0" err="1" smtClean="0"/>
              <a:t>отриманий</a:t>
            </a:r>
            <a:r>
              <a:rPr lang="ru-RU" sz="3600" dirty="0" smtClean="0"/>
              <a:t> лист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500174"/>
            <a:ext cx="4429156" cy="4857784"/>
          </a:xfrm>
        </p:spPr>
        <p:txBody>
          <a:bodyPr>
            <a:normAutofit fontScale="70000" lnSpcReduction="20000"/>
          </a:bodyPr>
          <a:lstStyle/>
          <a:p>
            <a:pPr marL="0" indent="361950">
              <a:buNone/>
            </a:pPr>
            <a:r>
              <a:rPr lang="ru-RU" sz="2800" dirty="0" err="1" smtClean="0"/>
              <a:t>Під</a:t>
            </a:r>
            <a:r>
              <a:rPr lang="ru-RU" sz="2800" dirty="0" smtClean="0"/>
              <a:t> час </a:t>
            </a:r>
            <a:r>
              <a:rPr lang="ru-RU" sz="2800" dirty="0" err="1" smtClean="0"/>
              <a:t>створення</a:t>
            </a:r>
            <a:r>
              <a:rPr lang="ru-RU" sz="2800" dirty="0" smtClean="0"/>
              <a:t> нового листа як </a:t>
            </a:r>
            <a:r>
              <a:rPr lang="ru-RU" sz="2800" dirty="0" err="1" smtClean="0"/>
              <a:t>відповіді</a:t>
            </a:r>
            <a:r>
              <a:rPr lang="ru-RU" sz="2800" dirty="0" smtClean="0"/>
              <a:t> на </a:t>
            </a:r>
            <a:r>
              <a:rPr lang="ru-RU" sz="2800" dirty="0" err="1" smtClean="0"/>
              <a:t>отриманий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можна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відкрити</a:t>
            </a:r>
            <a:r>
              <a:rPr lang="ru-RU" sz="2800" dirty="0" smtClean="0"/>
              <a:t> лист </a:t>
            </a:r>
            <a:r>
              <a:rPr lang="ru-RU" sz="2800" dirty="0" err="1" smtClean="0"/>
              <a:t>вибором</a:t>
            </a:r>
            <a:r>
              <a:rPr lang="ru-RU" sz="2800" dirty="0" smtClean="0"/>
              <a:t> </a:t>
            </a:r>
            <a:r>
              <a:rPr lang="ru-RU" sz="2800" dirty="0" err="1" smtClean="0"/>
              <a:t>його</a:t>
            </a:r>
            <a:r>
              <a:rPr lang="ru-RU" sz="2800" dirty="0" smtClean="0"/>
              <a:t> теми в </a:t>
            </a:r>
            <a:r>
              <a:rPr lang="ru-RU" sz="2800" dirty="0" err="1" smtClean="0"/>
              <a:t>області</a:t>
            </a:r>
            <a:r>
              <a:rPr lang="ru-RU" sz="2800" dirty="0" smtClean="0"/>
              <a:t> списку </a:t>
            </a:r>
            <a:r>
              <a:rPr lang="ru-RU" sz="2800" dirty="0" err="1" smtClean="0"/>
              <a:t>листів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вибрати</a:t>
            </a:r>
            <a:r>
              <a:rPr lang="ru-RU" sz="2800" dirty="0" smtClean="0"/>
              <a:t> </a:t>
            </a:r>
            <a:r>
              <a:rPr lang="ru-RU" sz="2800" dirty="0" err="1" smtClean="0"/>
              <a:t>гіперпосилання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Відповісти</a:t>
            </a:r>
            <a:r>
              <a:rPr lang="ru-RU" sz="2800" dirty="0" smtClean="0"/>
              <a:t>. При </a:t>
            </a:r>
            <a:r>
              <a:rPr lang="ru-RU" sz="2800" dirty="0" err="1" smtClean="0"/>
              <a:t>цьому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відкриється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веб-сторінка</a:t>
            </a:r>
            <a:r>
              <a:rPr lang="ru-RU" sz="2800" dirty="0" smtClean="0"/>
              <a:t> </a:t>
            </a:r>
            <a:r>
              <a:rPr lang="ru-RU" sz="2800" b="1" dirty="0" err="1" smtClean="0"/>
              <a:t>Написати</a:t>
            </a:r>
            <a:r>
              <a:rPr lang="ru-RU" sz="2800" dirty="0" smtClean="0"/>
              <a:t>, в </a:t>
            </a:r>
            <a:r>
              <a:rPr lang="ru-RU" sz="2800" dirty="0" err="1" smtClean="0"/>
              <a:t>якій</a:t>
            </a:r>
            <a:r>
              <a:rPr lang="ru-RU" sz="2800" dirty="0" smtClean="0"/>
              <a:t> </a:t>
            </a:r>
            <a:r>
              <a:rPr lang="ru-RU" sz="2800" dirty="0" err="1" smtClean="0"/>
              <a:t>частина</a:t>
            </a:r>
            <a:r>
              <a:rPr lang="ru-RU" sz="2800" dirty="0" smtClean="0"/>
              <a:t> </a:t>
            </a:r>
            <a:r>
              <a:rPr lang="ru-RU" sz="2800" dirty="0" err="1" smtClean="0"/>
              <a:t>полів</a:t>
            </a:r>
            <a:r>
              <a:rPr lang="ru-RU" sz="2800" dirty="0" smtClean="0"/>
              <a:t> </a:t>
            </a:r>
            <a:r>
              <a:rPr lang="ru-RU" sz="2800" dirty="0" err="1" smtClean="0"/>
              <a:t>заповнена</a:t>
            </a:r>
            <a:r>
              <a:rPr lang="ru-RU" sz="2800" dirty="0" smtClean="0"/>
              <a:t> автоматично:</a:t>
            </a:r>
            <a:endParaRPr lang="ru-RU" sz="4800" dirty="0" smtClean="0"/>
          </a:p>
          <a:p>
            <a:pPr marL="0" indent="266700"/>
            <a:r>
              <a:rPr lang="ru-RU" sz="2800" dirty="0" smtClean="0"/>
              <a:t>у </a:t>
            </a:r>
            <a:r>
              <a:rPr lang="ru-RU" sz="2800" dirty="0" err="1" smtClean="0"/>
              <a:t>полі</a:t>
            </a:r>
            <a:r>
              <a:rPr lang="ru-RU" sz="2800" dirty="0" smtClean="0"/>
              <a:t> </a:t>
            </a:r>
            <a:r>
              <a:rPr lang="ru-RU" sz="2800" b="1" dirty="0" smtClean="0"/>
              <a:t>Кому</a:t>
            </a:r>
            <a:r>
              <a:rPr lang="ru-RU" sz="2800" dirty="0" smtClean="0"/>
              <a:t> </a:t>
            </a:r>
            <a:r>
              <a:rPr lang="ru-RU" sz="2800" dirty="0" err="1" smtClean="0"/>
              <a:t>вказано</a:t>
            </a:r>
            <a:r>
              <a:rPr lang="ru-RU" sz="2800" dirty="0" smtClean="0"/>
              <a:t> адресу </a:t>
            </a:r>
            <a:r>
              <a:rPr lang="ru-RU" sz="2800" dirty="0" err="1" smtClean="0"/>
              <a:t>відправника</a:t>
            </a:r>
            <a:r>
              <a:rPr lang="ru-RU" sz="2800" dirty="0" smtClean="0"/>
              <a:t> того листа, на </a:t>
            </a:r>
            <a:r>
              <a:rPr lang="ru-RU" sz="2800" dirty="0" err="1" smtClean="0"/>
              <a:t>який</a:t>
            </a:r>
            <a:r>
              <a:rPr lang="ru-RU" sz="2800" dirty="0" smtClean="0"/>
              <a:t> </a:t>
            </a:r>
            <a:r>
              <a:rPr lang="ru-RU" sz="2800" dirty="0" err="1" smtClean="0"/>
              <a:t>готується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відповідь</a:t>
            </a:r>
            <a:r>
              <a:rPr lang="ru-RU" sz="2800" dirty="0" smtClean="0"/>
              <a:t>;</a:t>
            </a:r>
            <a:endParaRPr lang="ru-RU" sz="4800" dirty="0" smtClean="0"/>
          </a:p>
          <a:p>
            <a:pPr marL="0" indent="266700"/>
            <a:r>
              <a:rPr lang="ru-RU" sz="2800" dirty="0" smtClean="0"/>
              <a:t>поле </a:t>
            </a:r>
            <a:r>
              <a:rPr lang="ru-RU" sz="2800" b="1" dirty="0" smtClean="0"/>
              <a:t>Тема</a:t>
            </a:r>
            <a:r>
              <a:rPr lang="ru-RU" sz="2800" dirty="0" smtClean="0"/>
              <a:t> </a:t>
            </a:r>
            <a:r>
              <a:rPr lang="ru-RU" sz="2800" dirty="0" err="1" smtClean="0"/>
              <a:t>повторює</a:t>
            </a:r>
            <a:r>
              <a:rPr lang="ru-RU" sz="2800" dirty="0" smtClean="0"/>
              <a:t> тему </a:t>
            </a:r>
            <a:r>
              <a:rPr lang="ru-RU" sz="2800" dirty="0" err="1" smtClean="0"/>
              <a:t>отриманого</a:t>
            </a:r>
            <a:r>
              <a:rPr lang="ru-RU" sz="2800" dirty="0" smtClean="0"/>
              <a:t> листа, </a:t>
            </a:r>
            <a:r>
              <a:rPr lang="ru-RU" sz="2800" dirty="0" err="1" smtClean="0"/>
              <a:t>але</a:t>
            </a:r>
            <a:r>
              <a:rPr lang="ru-RU" sz="2800" dirty="0" smtClean="0"/>
              <a:t> перед нею </a:t>
            </a:r>
            <a:r>
              <a:rPr lang="ru-RU" sz="2800" dirty="0" err="1" smtClean="0"/>
              <a:t>вставляються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символи</a:t>
            </a:r>
            <a:r>
              <a:rPr lang="ru-RU" sz="2800" dirty="0" smtClean="0"/>
              <a:t> </a:t>
            </a:r>
            <a:r>
              <a:rPr lang="en-US" sz="2800" b="1" dirty="0" smtClean="0"/>
              <a:t>Re</a:t>
            </a:r>
            <a:r>
              <a:rPr lang="ru-RU" sz="2800" dirty="0" smtClean="0"/>
              <a:t>: (англ.</a:t>
            </a:r>
            <a:r>
              <a:rPr lang="ru-RU" sz="2800" i="1" dirty="0" smtClean="0"/>
              <a:t> </a:t>
            </a:r>
            <a:r>
              <a:rPr lang="en-US" sz="2800" i="1" dirty="0" smtClean="0"/>
              <a:t>reply</a:t>
            </a:r>
            <a:r>
              <a:rPr lang="en-US" sz="2800" dirty="0" smtClean="0"/>
              <a:t> </a:t>
            </a:r>
            <a:r>
              <a:rPr lang="ru-RU" sz="2800" dirty="0" smtClean="0"/>
              <a:t>- </a:t>
            </a:r>
            <a:r>
              <a:rPr lang="ru-RU" sz="2800" dirty="0" err="1" smtClean="0"/>
              <a:t>відповідь</a:t>
            </a:r>
            <a:r>
              <a:rPr lang="ru-RU" sz="2800" dirty="0" smtClean="0"/>
              <a:t>);</a:t>
            </a:r>
            <a:endParaRPr lang="ru-RU" sz="4800" dirty="0" smtClean="0"/>
          </a:p>
          <a:p>
            <a:pPr marL="0" indent="266700"/>
            <a:r>
              <a:rPr lang="ru-RU" sz="2800" dirty="0" smtClean="0"/>
              <a:t>в </a:t>
            </a:r>
            <a:r>
              <a:rPr lang="ru-RU" sz="2800" dirty="0" err="1" smtClean="0"/>
              <a:t>області</a:t>
            </a:r>
            <a:r>
              <a:rPr lang="ru-RU" sz="2800" dirty="0" smtClean="0"/>
              <a:t> тексту </a:t>
            </a:r>
            <a:r>
              <a:rPr lang="ru-RU" sz="2800" dirty="0" err="1" smtClean="0"/>
              <a:t>відображається</a:t>
            </a:r>
            <a:r>
              <a:rPr lang="ru-RU" sz="2800" dirty="0" smtClean="0"/>
              <a:t> текст </a:t>
            </a:r>
            <a:r>
              <a:rPr lang="ru-RU" sz="2800" dirty="0" err="1" smtClean="0"/>
              <a:t>отриманого</a:t>
            </a:r>
            <a:r>
              <a:rPr lang="ru-RU" sz="2800" dirty="0" smtClean="0"/>
              <a:t> листа для </a:t>
            </a:r>
            <a:r>
              <a:rPr lang="ru-RU" sz="2800" dirty="0" err="1" smtClean="0"/>
              <a:t>цитування</a:t>
            </a:r>
            <a:r>
              <a:rPr lang="ru-RU" sz="2800" dirty="0" smtClean="0"/>
              <a:t>.</a:t>
            </a:r>
            <a:endParaRPr lang="ru-RU" sz="4800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14488"/>
            <a:ext cx="3091556" cy="4572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49287" y="2425879"/>
            <a:ext cx="4714174" cy="300338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5857892"/>
            <a:ext cx="5153025" cy="4857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/>
              <a:t>Пересилання</a:t>
            </a:r>
            <a:r>
              <a:rPr lang="ru-RU" sz="3600" dirty="0" smtClean="0"/>
              <a:t>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5057796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sz="1800" dirty="0" smtClean="0"/>
              <a:t>Для </a:t>
            </a:r>
            <a:r>
              <a:rPr lang="ru-RU" sz="1800" dirty="0" err="1" smtClean="0"/>
              <a:t>пересилання</a:t>
            </a:r>
            <a:r>
              <a:rPr lang="ru-RU" sz="1800" dirty="0" smtClean="0"/>
              <a:t> листа </a:t>
            </a:r>
            <a:r>
              <a:rPr lang="ru-RU" sz="1800" dirty="0" err="1" smtClean="0"/>
              <a:t>іншому</a:t>
            </a:r>
            <a:r>
              <a:rPr lang="ru-RU" sz="1800" dirty="0" smtClean="0"/>
              <a:t> абоненту </a:t>
            </a:r>
            <a:r>
              <a:rPr lang="ru-RU" sz="1800" dirty="0" err="1" smtClean="0"/>
              <a:t>можна</a:t>
            </a:r>
            <a:r>
              <a:rPr lang="ru-RU" sz="1800" dirty="0" smtClean="0"/>
              <a:t> </a:t>
            </a:r>
            <a:r>
              <a:rPr lang="ru-RU" sz="1800" dirty="0" err="1" smtClean="0"/>
              <a:t>відкрити</a:t>
            </a:r>
            <a:r>
              <a:rPr lang="ru-RU" sz="1800" dirty="0" smtClean="0"/>
              <a:t> </a:t>
            </a:r>
            <a:r>
              <a:rPr lang="ru-RU" sz="1800" dirty="0" err="1" smtClean="0"/>
              <a:t>його</a:t>
            </a:r>
            <a:r>
              <a:rPr lang="ru-RU" sz="1800" dirty="0" smtClean="0"/>
              <a:t> та </a:t>
            </a:r>
            <a:r>
              <a:rPr lang="ru-RU" sz="1800" dirty="0" err="1" smtClean="0"/>
              <a:t>вибрати</a:t>
            </a:r>
            <a:r>
              <a:rPr lang="ru-RU" sz="1800" dirty="0" smtClean="0"/>
              <a:t> </a:t>
            </a:r>
            <a:r>
              <a:rPr lang="ru-RU" sz="1800" dirty="0" err="1" smtClean="0"/>
              <a:t>гіперпосилання</a:t>
            </a:r>
            <a:r>
              <a:rPr lang="ru-RU" sz="1800" dirty="0" smtClean="0"/>
              <a:t> </a:t>
            </a:r>
            <a:r>
              <a:rPr lang="ru-RU" sz="1800" b="1" dirty="0" err="1" smtClean="0"/>
              <a:t>Переслати</a:t>
            </a:r>
            <a:r>
              <a:rPr lang="ru-RU" sz="1800" dirty="0" smtClean="0"/>
              <a:t>. При </a:t>
            </a:r>
            <a:r>
              <a:rPr lang="ru-RU" sz="1800" dirty="0" err="1" smtClean="0"/>
              <a:t>цьому</a:t>
            </a:r>
            <a:r>
              <a:rPr lang="ru-RU" sz="1800" dirty="0" smtClean="0"/>
              <a:t> на </a:t>
            </a:r>
            <a:r>
              <a:rPr lang="ru-RU" sz="1800" dirty="0" err="1" smtClean="0"/>
              <a:t>веб-сторінці</a:t>
            </a:r>
            <a:r>
              <a:rPr lang="ru-RU" sz="1800" dirty="0" smtClean="0"/>
              <a:t> </a:t>
            </a:r>
            <a:r>
              <a:rPr lang="ru-RU" sz="1800" b="1" dirty="0" err="1" smtClean="0"/>
              <a:t>Написати</a:t>
            </a:r>
            <a:r>
              <a:rPr lang="ru-RU" sz="1800" dirty="0" smtClean="0"/>
              <a:t> </a:t>
            </a:r>
            <a:r>
              <a:rPr lang="ru-RU" sz="1800" dirty="0" err="1" smtClean="0"/>
              <a:t>будуть</a:t>
            </a:r>
            <a:r>
              <a:rPr lang="ru-RU" sz="1800" dirty="0" smtClean="0"/>
              <a:t> </a:t>
            </a:r>
            <a:r>
              <a:rPr lang="ru-RU" sz="1800" dirty="0" err="1" smtClean="0"/>
              <a:t>заповнені</a:t>
            </a:r>
            <a:r>
              <a:rPr lang="ru-RU" sz="1800" dirty="0" smtClean="0"/>
              <a:t> автоматично:</a:t>
            </a:r>
          </a:p>
          <a:p>
            <a:pPr marL="0" indent="180975"/>
            <a:r>
              <a:rPr lang="ru-RU" sz="1800" dirty="0" smtClean="0"/>
              <a:t>поле </a:t>
            </a:r>
            <a:r>
              <a:rPr lang="ru-RU" sz="1800" b="1" dirty="0" smtClean="0"/>
              <a:t>Тема</a:t>
            </a:r>
            <a:r>
              <a:rPr lang="ru-RU" sz="1800" dirty="0" smtClean="0"/>
              <a:t> - темою листа, </a:t>
            </a:r>
            <a:r>
              <a:rPr lang="ru-RU" sz="1800" dirty="0" err="1" smtClean="0"/>
              <a:t>що</a:t>
            </a:r>
            <a:r>
              <a:rPr lang="ru-RU" sz="1800" dirty="0" smtClean="0"/>
              <a:t> </a:t>
            </a:r>
            <a:r>
              <a:rPr lang="ru-RU" sz="1800" dirty="0" err="1" smtClean="0"/>
              <a:t>пересилається</a:t>
            </a:r>
            <a:r>
              <a:rPr lang="ru-RU" sz="1800" dirty="0" smtClean="0"/>
              <a:t>, </a:t>
            </a:r>
            <a:r>
              <a:rPr lang="ru-RU" sz="1800" dirty="0" err="1" smtClean="0"/>
              <a:t>із</a:t>
            </a:r>
            <a:r>
              <a:rPr lang="ru-RU" sz="1800" dirty="0" smtClean="0"/>
              <a:t> символами </a:t>
            </a:r>
            <a:r>
              <a:rPr lang="en-US" sz="1800" b="1" dirty="0" smtClean="0"/>
              <a:t>Fwd</a:t>
            </a:r>
            <a:r>
              <a:rPr lang="ru-RU" sz="1800" dirty="0" smtClean="0"/>
              <a:t>: (англ. </a:t>
            </a:r>
            <a:r>
              <a:rPr lang="en-US" sz="1800" i="1" dirty="0" smtClean="0"/>
              <a:t>forward</a:t>
            </a:r>
            <a:r>
              <a:rPr lang="en-US" sz="1800" dirty="0" smtClean="0"/>
              <a:t> </a:t>
            </a:r>
            <a:r>
              <a:rPr lang="ru-RU" sz="1800" dirty="0" smtClean="0"/>
              <a:t>- вперед, </a:t>
            </a:r>
            <a:r>
              <a:rPr lang="ru-RU" sz="1800" dirty="0" err="1" smtClean="0"/>
              <a:t>далі</a:t>
            </a:r>
            <a:r>
              <a:rPr lang="ru-RU" sz="1800" dirty="0" smtClean="0"/>
              <a:t>) на початку теми;</a:t>
            </a:r>
          </a:p>
          <a:p>
            <a:pPr marL="0" indent="180975"/>
            <a:r>
              <a:rPr lang="ru-RU" sz="1800" dirty="0" smtClean="0"/>
              <a:t>область тексту - текстом листа, </a:t>
            </a:r>
            <a:r>
              <a:rPr lang="ru-RU" sz="1800" dirty="0" err="1" smtClean="0"/>
              <a:t>що</a:t>
            </a:r>
            <a:r>
              <a:rPr lang="ru-RU" sz="1800" dirty="0" smtClean="0"/>
              <a:t> </a:t>
            </a:r>
            <a:r>
              <a:rPr lang="ru-RU" sz="1800" dirty="0" err="1" smtClean="0"/>
              <a:t>пересилається</a:t>
            </a:r>
            <a:r>
              <a:rPr lang="ru-RU" sz="1800" dirty="0" smtClean="0"/>
              <a:t>, </a:t>
            </a:r>
            <a:r>
              <a:rPr lang="ru-RU" sz="1800" dirty="0" err="1" smtClean="0"/>
              <a:t>доповненим</a:t>
            </a:r>
            <a:r>
              <a:rPr lang="ru-RU" sz="1800" dirty="0" smtClean="0"/>
              <a:t> </a:t>
            </a:r>
            <a:r>
              <a:rPr lang="ru-RU" sz="1800" dirty="0" err="1" smtClean="0"/>
              <a:t>даними</a:t>
            </a:r>
            <a:r>
              <a:rPr lang="ru-RU" sz="1800" dirty="0" smtClean="0"/>
              <a:t> </a:t>
            </a:r>
            <a:r>
              <a:rPr lang="ru-RU" sz="1800" dirty="0" err="1" smtClean="0"/>
              <a:t>із</a:t>
            </a:r>
            <a:r>
              <a:rPr lang="ru-RU" sz="1800" dirty="0" smtClean="0"/>
              <a:t> заголовка </a:t>
            </a:r>
            <a:r>
              <a:rPr lang="ru-RU" sz="1800" dirty="0" err="1" smtClean="0"/>
              <a:t>цього</a:t>
            </a:r>
            <a:r>
              <a:rPr lang="ru-RU" sz="1800" dirty="0" smtClean="0"/>
              <a:t> самого листа.</a:t>
            </a:r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71612"/>
            <a:ext cx="3091556" cy="4572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3116"/>
            <a:ext cx="4331543" cy="33575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/>
              <a:t>Відправлення</a:t>
            </a:r>
            <a:r>
              <a:rPr lang="ru-RU" sz="3600" dirty="0" smtClean="0"/>
              <a:t>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5057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err="1" smtClean="0"/>
              <a:t>Підготовлений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будь-яким</a:t>
            </a:r>
            <a:r>
              <a:rPr lang="ru-RU" sz="1400" dirty="0" smtClean="0"/>
              <a:t> способом лист </a:t>
            </a:r>
            <a:r>
              <a:rPr lang="ru-RU" sz="1400" dirty="0" err="1" smtClean="0"/>
              <a:t>можна</a:t>
            </a:r>
            <a:r>
              <a:rPr lang="ru-RU" sz="1400" dirty="0" smtClean="0"/>
              <a:t> </a:t>
            </a:r>
            <a:r>
              <a:rPr lang="ru-RU" sz="1400" dirty="0" err="1" smtClean="0"/>
              <a:t>відправити</a:t>
            </a:r>
            <a:r>
              <a:rPr lang="ru-RU" sz="1400" dirty="0" smtClean="0"/>
              <a:t>, </a:t>
            </a:r>
            <a:r>
              <a:rPr lang="ru-RU" sz="1400" dirty="0" err="1" smtClean="0"/>
              <a:t>вибравши</a:t>
            </a:r>
            <a:r>
              <a:rPr lang="ru-RU" sz="1400" dirty="0" smtClean="0"/>
              <a:t> кнопку </a:t>
            </a:r>
            <a:r>
              <a:rPr lang="ru-RU" sz="1400" b="1" dirty="0" err="1" smtClean="0"/>
              <a:t>Відправити</a:t>
            </a:r>
            <a:r>
              <a:rPr lang="ru-RU" sz="1400" dirty="0" smtClean="0"/>
              <a:t>, </a:t>
            </a:r>
            <a:r>
              <a:rPr lang="ru-RU" sz="1400" dirty="0" err="1" smtClean="0"/>
              <a:t>або</a:t>
            </a:r>
            <a:r>
              <a:rPr lang="ru-RU" sz="1400" dirty="0" smtClean="0"/>
              <a:t> </a:t>
            </a:r>
            <a:r>
              <a:rPr lang="ru-RU" sz="1400" dirty="0" err="1" smtClean="0"/>
              <a:t>тимчасово</a:t>
            </a:r>
            <a:r>
              <a:rPr lang="ru-RU" sz="1400" dirty="0" smtClean="0"/>
              <a:t> </a:t>
            </a:r>
            <a:r>
              <a:rPr lang="ru-RU" sz="1400" dirty="0" err="1" smtClean="0"/>
              <a:t>зберегти</a:t>
            </a:r>
            <a:r>
              <a:rPr lang="ru-RU" sz="1400" dirty="0" smtClean="0"/>
              <a:t> для </a:t>
            </a:r>
            <a:r>
              <a:rPr lang="ru-RU" sz="1400" dirty="0" err="1" smtClean="0"/>
              <a:t>подальшої</a:t>
            </a:r>
            <a:r>
              <a:rPr lang="ru-RU" sz="1400" dirty="0" smtClean="0"/>
              <a:t> </a:t>
            </a:r>
            <a:r>
              <a:rPr lang="ru-RU" sz="1400" dirty="0" err="1" smtClean="0"/>
              <a:t>роботи</a:t>
            </a:r>
            <a:r>
              <a:rPr lang="ru-RU" sz="1400" dirty="0" smtClean="0"/>
              <a:t> </a:t>
            </a:r>
            <a:r>
              <a:rPr lang="ru-RU" sz="1400" dirty="0" err="1" smtClean="0"/>
              <a:t>з</a:t>
            </a:r>
            <a:r>
              <a:rPr lang="ru-RU" sz="1400" dirty="0" smtClean="0"/>
              <a:t> ним, </a:t>
            </a:r>
            <a:r>
              <a:rPr lang="ru-RU" sz="1400" dirty="0" err="1" smtClean="0"/>
              <a:t>вибравши</a:t>
            </a:r>
            <a:r>
              <a:rPr lang="ru-RU" sz="1400" dirty="0" smtClean="0"/>
              <a:t> кнопку </a:t>
            </a:r>
            <a:r>
              <a:rPr lang="ru-RU" sz="1400" b="1" dirty="0" smtClean="0"/>
              <a:t>В </a:t>
            </a:r>
            <a:r>
              <a:rPr lang="ru-RU" sz="1400" b="1" dirty="0" err="1" smtClean="0"/>
              <a:t>чернетки</a:t>
            </a:r>
            <a:r>
              <a:rPr lang="ru-RU" sz="1400" dirty="0" smtClean="0"/>
              <a:t>.</a:t>
            </a:r>
          </a:p>
          <a:p>
            <a:pPr marL="0" indent="0">
              <a:buNone/>
            </a:pPr>
            <a:r>
              <a:rPr lang="ru-RU" sz="1400" dirty="0" err="1" smtClean="0"/>
              <a:t>Після</a:t>
            </a:r>
            <a:r>
              <a:rPr lang="ru-RU" sz="1400" dirty="0" smtClean="0"/>
              <a:t> </a:t>
            </a:r>
            <a:r>
              <a:rPr lang="ru-RU" sz="1400" dirty="0" err="1" smtClean="0"/>
              <a:t>вибору</a:t>
            </a:r>
            <a:r>
              <a:rPr lang="ru-RU" sz="1400" dirty="0" smtClean="0"/>
              <a:t> кнопки </a:t>
            </a:r>
            <a:r>
              <a:rPr lang="ru-RU" sz="1400" b="1" dirty="0" err="1" smtClean="0"/>
              <a:t>Відправити</a:t>
            </a:r>
            <a:r>
              <a:rPr lang="ru-RU" sz="1400" dirty="0" smtClean="0"/>
              <a:t> лист буде </a:t>
            </a:r>
            <a:r>
              <a:rPr lang="ru-RU" sz="1400" dirty="0" err="1" smtClean="0"/>
              <a:t>надіслано</a:t>
            </a:r>
            <a:r>
              <a:rPr lang="ru-RU" sz="1400" dirty="0" smtClean="0"/>
              <a:t> адресату, а у </a:t>
            </a:r>
            <a:r>
              <a:rPr lang="ru-RU" sz="1400" dirty="0" err="1" smtClean="0"/>
              <a:t>вікні</a:t>
            </a:r>
            <a:r>
              <a:rPr lang="ru-RU" sz="1400" dirty="0" smtClean="0"/>
              <a:t> браузера </a:t>
            </a:r>
            <a:r>
              <a:rPr lang="ru-RU" sz="1400" dirty="0" err="1" smtClean="0"/>
              <a:t>відобразиться</a:t>
            </a:r>
            <a:r>
              <a:rPr lang="ru-RU" sz="1400" dirty="0" smtClean="0"/>
              <a:t> </a:t>
            </a:r>
            <a:r>
              <a:rPr lang="ru-RU" sz="1400" dirty="0" err="1" smtClean="0"/>
              <a:t>повідомлення</a:t>
            </a:r>
            <a:r>
              <a:rPr lang="ru-RU" sz="1400" i="1" dirty="0" smtClean="0"/>
              <a:t> </a:t>
            </a:r>
            <a:r>
              <a:rPr lang="ru-RU" sz="1400" b="1" i="1" dirty="0" err="1" smtClean="0"/>
              <a:t>Вашого</a:t>
            </a:r>
            <a:r>
              <a:rPr lang="ru-RU" sz="1400" b="1" i="1" dirty="0" smtClean="0"/>
              <a:t> листа </a:t>
            </a:r>
            <a:r>
              <a:rPr lang="ru-RU" sz="1400" b="1" i="1" dirty="0" err="1" smtClean="0"/>
              <a:t>відправлено</a:t>
            </a:r>
            <a:r>
              <a:rPr lang="ru-RU" sz="1400" b="1" i="1" dirty="0" smtClean="0"/>
              <a:t>.</a:t>
            </a:r>
            <a:endParaRPr lang="en-US" sz="1400" b="1" i="1" dirty="0" smtClean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643314"/>
            <a:ext cx="2809875" cy="4857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714752"/>
            <a:ext cx="4286280" cy="35719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928802"/>
            <a:ext cx="4014820" cy="42862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Введення адреси із контактів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330580"/>
          </a:xfrm>
        </p:spPr>
        <p:txBody>
          <a:bodyPr>
            <a:normAutofit fontScale="775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створення</a:t>
            </a:r>
            <a:r>
              <a:rPr lang="ru-RU" dirty="0" smtClean="0"/>
              <a:t> нового листа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швидко</a:t>
            </a:r>
            <a:r>
              <a:rPr lang="ru-RU" dirty="0" smtClean="0"/>
              <a:t> ввести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клавіатури</a:t>
            </a:r>
            <a:r>
              <a:rPr lang="ru-RU" dirty="0" smtClean="0"/>
              <a:t> </a:t>
            </a:r>
            <a:r>
              <a:rPr lang="ru-RU" dirty="0" err="1" smtClean="0"/>
              <a:t>адреси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містяться</a:t>
            </a:r>
            <a:r>
              <a:rPr lang="ru-RU" dirty="0" smtClean="0"/>
              <a:t> у списку </a:t>
            </a:r>
            <a:r>
              <a:rPr lang="ru-RU" dirty="0" err="1" smtClean="0"/>
              <a:t>контактів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в поле</a:t>
            </a:r>
            <a:r>
              <a:rPr lang="ru-RU" b="1" dirty="0" smtClean="0"/>
              <a:t> Кому</a:t>
            </a:r>
            <a:r>
              <a:rPr lang="ru-RU" dirty="0" smtClean="0"/>
              <a:t> ввести </a:t>
            </a:r>
            <a:r>
              <a:rPr lang="ru-RU" dirty="0" err="1" smtClean="0"/>
              <a:t>перші</a:t>
            </a:r>
            <a:r>
              <a:rPr lang="ru-RU" dirty="0" smtClean="0"/>
              <a:t> </a:t>
            </a:r>
            <a:r>
              <a:rPr lang="ru-RU" dirty="0" err="1" smtClean="0"/>
              <a:t>символи</a:t>
            </a:r>
            <a:r>
              <a:rPr lang="ru-RU" dirty="0" smtClean="0"/>
              <a:t> </a:t>
            </a:r>
            <a:r>
              <a:rPr lang="ru-RU" dirty="0" err="1" smtClean="0"/>
              <a:t>імені</a:t>
            </a:r>
            <a:r>
              <a:rPr lang="ru-RU" dirty="0" smtClean="0"/>
              <a:t>, </a:t>
            </a:r>
            <a:r>
              <a:rPr lang="ru-RU" dirty="0" err="1" smtClean="0"/>
              <a:t>прізвища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адреси</a:t>
            </a:r>
            <a:r>
              <a:rPr lang="ru-RU" dirty="0" smtClean="0"/>
              <a:t> контакту, то </a:t>
            </a:r>
            <a:r>
              <a:rPr lang="ru-RU" dirty="0" err="1" smtClean="0"/>
              <a:t>відкривається</a:t>
            </a:r>
            <a:r>
              <a:rPr lang="ru-RU" dirty="0" smtClean="0"/>
              <a:t> список тих адрес </a:t>
            </a:r>
            <a:r>
              <a:rPr lang="ru-RU" dirty="0" err="1" smtClean="0"/>
              <a:t>зі</a:t>
            </a:r>
            <a:r>
              <a:rPr lang="ru-RU" dirty="0" smtClean="0"/>
              <a:t> списку </a:t>
            </a:r>
            <a:r>
              <a:rPr lang="ru-RU" dirty="0" err="1" smtClean="0"/>
              <a:t>контактів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мають</a:t>
            </a:r>
            <a:r>
              <a:rPr lang="ru-RU" dirty="0" smtClean="0"/>
              <a:t> на початку </a:t>
            </a:r>
            <a:r>
              <a:rPr lang="ru-RU" dirty="0" err="1" smtClean="0"/>
              <a:t>введені</a:t>
            </a:r>
            <a:r>
              <a:rPr lang="ru-RU" dirty="0" smtClean="0"/>
              <a:t> </a:t>
            </a:r>
            <a:r>
              <a:rPr lang="ru-RU" dirty="0" err="1" smtClean="0"/>
              <a:t>символи</a:t>
            </a:r>
            <a:r>
              <a:rPr lang="ru-RU" dirty="0" smtClean="0"/>
              <a:t>. Адресу </a:t>
            </a:r>
            <a:r>
              <a:rPr lang="ru-RU" dirty="0" err="1" smtClean="0"/>
              <a:t>зі</a:t>
            </a:r>
            <a:r>
              <a:rPr lang="ru-RU" dirty="0" smtClean="0"/>
              <a:t> списку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вказівником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клавішами</a:t>
            </a:r>
            <a:r>
              <a:rPr lang="ru-RU" dirty="0" smtClean="0"/>
              <a:t> </a:t>
            </a:r>
            <a:r>
              <a:rPr lang="ru-RU" dirty="0" err="1" smtClean="0"/>
              <a:t>керування</a:t>
            </a:r>
            <a:r>
              <a:rPr lang="ru-RU" dirty="0" smtClean="0"/>
              <a:t> курсором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подальшим</a:t>
            </a:r>
            <a:r>
              <a:rPr lang="ru-RU" dirty="0" smtClean="0"/>
              <a:t> </a:t>
            </a:r>
            <a:r>
              <a:rPr lang="ru-RU" dirty="0" err="1" smtClean="0"/>
              <a:t>натисканням</a:t>
            </a:r>
            <a:r>
              <a:rPr lang="ru-RU" dirty="0" smtClean="0"/>
              <a:t> </a:t>
            </a:r>
            <a:r>
              <a:rPr lang="ru-RU" dirty="0" err="1" smtClean="0"/>
              <a:t>клавіш</a:t>
            </a:r>
            <a:r>
              <a:rPr lang="ru-RU" b="1" dirty="0" smtClean="0"/>
              <a:t> </a:t>
            </a:r>
            <a:r>
              <a:rPr lang="en-US" b="1" dirty="0" smtClean="0"/>
              <a:t>Enter</a:t>
            </a:r>
            <a:r>
              <a:rPr lang="en-US" dirty="0" smtClean="0"/>
              <a:t> </a:t>
            </a:r>
            <a:r>
              <a:rPr lang="ru-RU" dirty="0" err="1" smtClean="0"/>
              <a:t>або</a:t>
            </a:r>
            <a:r>
              <a:rPr lang="ru-RU" b="1" dirty="0" smtClean="0"/>
              <a:t> </a:t>
            </a:r>
            <a:r>
              <a:rPr lang="en-US" b="1" dirty="0" smtClean="0"/>
              <a:t>Tab</a:t>
            </a:r>
            <a:r>
              <a:rPr lang="ru-RU" b="1" dirty="0" smtClean="0"/>
              <a:t>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00438"/>
            <a:ext cx="3157542" cy="285003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00438"/>
            <a:ext cx="3643338" cy="288739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1928826"/>
          </a:xfrm>
        </p:spPr>
        <p:txBody>
          <a:bodyPr>
            <a:normAutofit/>
          </a:bodyPr>
          <a:lstStyle/>
          <a:p>
            <a:r>
              <a:rPr lang="uk-UA" sz="3600" dirty="0" smtClean="0"/>
              <a:t>3.2. Робота з електронною </a:t>
            </a:r>
            <a:r>
              <a:rPr lang="uk-UA" sz="3600" smtClean="0"/>
              <a:t>поштою з використанням </a:t>
            </a:r>
            <a:r>
              <a:rPr lang="uk-UA" sz="3600" dirty="0" err="1" smtClean="0"/>
              <a:t>веб-інтерфейсу</a:t>
            </a:r>
            <a:endParaRPr lang="ru-RU" sz="3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2539-7F9A-4232-87E3-50564D116726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052886" cy="365760"/>
          </a:xfrm>
        </p:spPr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Додавання</a:t>
            </a:r>
            <a:r>
              <a:rPr lang="ru-RU" dirty="0" smtClean="0"/>
              <a:t> </a:t>
            </a:r>
            <a:r>
              <a:rPr lang="ru-RU" dirty="0" err="1" smtClean="0"/>
              <a:t>файлів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зберігаються</a:t>
            </a:r>
            <a:r>
              <a:rPr lang="ru-RU" dirty="0" smtClean="0"/>
              <a:t> у </a:t>
            </a:r>
            <a:r>
              <a:rPr lang="ru-RU" dirty="0" err="1" smtClean="0"/>
              <a:t>віртуальному</a:t>
            </a:r>
            <a:r>
              <a:rPr lang="ru-RU" dirty="0" smtClean="0"/>
              <a:t> </a:t>
            </a:r>
            <a:r>
              <a:rPr lang="ru-RU" dirty="0" err="1" smtClean="0"/>
              <a:t>сховищі</a:t>
            </a:r>
            <a:r>
              <a:rPr lang="ru-RU" dirty="0" smtClean="0"/>
              <a:t>  </a:t>
            </a:r>
            <a:r>
              <a:rPr lang="en-US" b="1" dirty="0" smtClean="0"/>
              <a:t>e</a:t>
            </a:r>
            <a:r>
              <a:rPr lang="ru-RU" b="1" dirty="0" smtClean="0"/>
              <a:t>-</a:t>
            </a:r>
            <a:r>
              <a:rPr lang="en-US" b="1" dirty="0" smtClean="0"/>
              <a:t>Disk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357718" cy="4986358"/>
          </a:xfrm>
        </p:spPr>
        <p:txBody>
          <a:bodyPr>
            <a:normAutofit fontScale="70000" lnSpcReduction="20000"/>
          </a:bodyPr>
          <a:lstStyle/>
          <a:p>
            <a:pPr marL="0" indent="361950">
              <a:buNone/>
            </a:pPr>
            <a:r>
              <a:rPr lang="ru-RU" dirty="0" smtClean="0"/>
              <a:t>До листа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прикріпити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зберігаються</a:t>
            </a:r>
            <a:r>
              <a:rPr lang="ru-RU" dirty="0" smtClean="0"/>
              <a:t> у </a:t>
            </a:r>
            <a:r>
              <a:rPr lang="ru-RU" dirty="0" err="1" smtClean="0"/>
              <a:t>віртуальному</a:t>
            </a:r>
            <a:r>
              <a:rPr lang="ru-RU" dirty="0" smtClean="0"/>
              <a:t> </a:t>
            </a:r>
            <a:r>
              <a:rPr lang="ru-RU" dirty="0" err="1" smtClean="0"/>
              <a:t>сховищі</a:t>
            </a:r>
            <a:r>
              <a:rPr lang="ru-RU" dirty="0" smtClean="0"/>
              <a:t>  </a:t>
            </a:r>
            <a:r>
              <a:rPr lang="en-US" b="1" dirty="0" smtClean="0"/>
              <a:t>e</a:t>
            </a:r>
            <a:r>
              <a:rPr lang="ru-RU" b="1" dirty="0" smtClean="0"/>
              <a:t>-</a:t>
            </a:r>
            <a:r>
              <a:rPr lang="en-US" b="1" dirty="0" smtClean="0"/>
              <a:t>Disk</a:t>
            </a:r>
            <a:r>
              <a:rPr lang="en-US" dirty="0" smtClean="0"/>
              <a:t> </a:t>
            </a:r>
            <a:r>
              <a:rPr lang="ru-RU" dirty="0" smtClean="0"/>
              <a:t>сервера</a:t>
            </a:r>
            <a:r>
              <a:rPr lang="ru-RU" b="1" dirty="0" smtClean="0"/>
              <a:t> </a:t>
            </a:r>
            <a:r>
              <a:rPr lang="en-US" b="1" dirty="0" smtClean="0"/>
              <a:t>FREEMAIL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</a:p>
          <a:p>
            <a:pPr marL="0" indent="361950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відкрити</a:t>
            </a:r>
            <a:r>
              <a:rPr lang="ru-RU" dirty="0" smtClean="0"/>
              <a:t> </a:t>
            </a:r>
            <a:r>
              <a:rPr lang="ru-RU" dirty="0" err="1" smtClean="0"/>
              <a:t>вікно</a:t>
            </a:r>
            <a:r>
              <a:rPr lang="ru-RU" b="1" dirty="0" smtClean="0"/>
              <a:t> Добавление файлов</a:t>
            </a:r>
            <a:r>
              <a:rPr lang="ru-RU" dirty="0" smtClean="0"/>
              <a:t> с</a:t>
            </a:r>
            <a:r>
              <a:rPr lang="ru-RU" b="1" dirty="0" smtClean="0"/>
              <a:t> </a:t>
            </a:r>
            <a:r>
              <a:rPr lang="en-US" b="1" dirty="0" smtClean="0"/>
              <a:t>e</a:t>
            </a:r>
            <a:r>
              <a:rPr lang="ru-RU" b="1" dirty="0" smtClean="0"/>
              <a:t>-</a:t>
            </a:r>
            <a:r>
              <a:rPr lang="en-US" b="1" dirty="0" smtClean="0"/>
              <a:t>Disk</a:t>
            </a:r>
            <a:r>
              <a:rPr lang="ru-RU" b="1" dirty="0" smtClean="0"/>
              <a:t>‘</a:t>
            </a:r>
            <a:r>
              <a:rPr lang="en-US" b="1" dirty="0" smtClean="0"/>
              <a:t>a</a:t>
            </a:r>
            <a:r>
              <a:rPr lang="ru-RU" dirty="0" smtClean="0"/>
              <a:t>, </a:t>
            </a:r>
            <a:r>
              <a:rPr lang="ru-RU" dirty="0" err="1" smtClean="0"/>
              <a:t>вибравши</a:t>
            </a:r>
            <a:r>
              <a:rPr lang="ru-RU" dirty="0" smtClean="0"/>
              <a:t> кнопку</a:t>
            </a:r>
            <a:r>
              <a:rPr lang="ru-RU" b="1" dirty="0" smtClean="0"/>
              <a:t> </a:t>
            </a:r>
            <a:r>
              <a:rPr lang="ru-RU" b="1" dirty="0" err="1" smtClean="0"/>
              <a:t>Додати</a:t>
            </a:r>
            <a:r>
              <a:rPr lang="ru-RU" b="1" dirty="0" smtClean="0"/>
              <a:t> файл </a:t>
            </a:r>
            <a:r>
              <a:rPr lang="ru-RU" b="1" dirty="0" err="1" smtClean="0"/>
              <a:t>з</a:t>
            </a:r>
            <a:r>
              <a:rPr lang="ru-RU" b="1" dirty="0" smtClean="0"/>
              <a:t> </a:t>
            </a:r>
            <a:r>
              <a:rPr lang="en-US" b="1" dirty="0" smtClean="0"/>
              <a:t>e</a:t>
            </a:r>
            <a:r>
              <a:rPr lang="ru-RU" b="1" dirty="0" smtClean="0"/>
              <a:t>-</a:t>
            </a:r>
            <a:r>
              <a:rPr lang="en-US" b="1" dirty="0" smtClean="0"/>
              <a:t>Disk</a:t>
            </a:r>
            <a:r>
              <a:rPr lang="ru-RU" b="1" dirty="0" smtClean="0"/>
              <a:t>'</a:t>
            </a:r>
            <a:r>
              <a:rPr lang="en-US" b="1" dirty="0" smtClean="0"/>
              <a:t>a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</a:p>
          <a:p>
            <a:pPr marL="0" indent="361950">
              <a:buNone/>
            </a:pPr>
            <a:r>
              <a:rPr lang="ru-RU" dirty="0" smtClean="0"/>
              <a:t>У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вікні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завантажити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 на </a:t>
            </a:r>
            <a:r>
              <a:rPr lang="en-US" dirty="0" smtClean="0"/>
              <a:t>e</a:t>
            </a:r>
            <a:r>
              <a:rPr lang="ru-RU" b="1" dirty="0" smtClean="0"/>
              <a:t>-</a:t>
            </a:r>
            <a:r>
              <a:rPr lang="en-US" b="1" dirty="0" smtClean="0"/>
              <a:t>Disk</a:t>
            </a:r>
            <a:r>
              <a:rPr lang="ru-RU" b="1" dirty="0" smtClean="0"/>
              <a:t>,</a:t>
            </a:r>
            <a:r>
              <a:rPr lang="ru-RU" dirty="0" smtClean="0"/>
              <a:t>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 для </a:t>
            </a:r>
            <a:r>
              <a:rPr lang="ru-RU" dirty="0" err="1" smtClean="0"/>
              <a:t>прикріплення</a:t>
            </a:r>
            <a:r>
              <a:rPr lang="ru-RU" dirty="0" smtClean="0"/>
              <a:t> до </a:t>
            </a:r>
            <a:r>
              <a:rPr lang="ru-RU" dirty="0" err="1" smtClean="0"/>
              <a:t>листів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err="1" smtClean="0"/>
              <a:t>Крім</a:t>
            </a:r>
            <a:r>
              <a:rPr lang="ru-RU" dirty="0" smtClean="0"/>
              <a:t> того, </a:t>
            </a:r>
            <a:r>
              <a:rPr lang="ru-RU" dirty="0" err="1" smtClean="0"/>
              <a:t>іншим</a:t>
            </a:r>
            <a:r>
              <a:rPr lang="ru-RU" dirty="0" smtClean="0"/>
              <a:t> </a:t>
            </a:r>
            <a:r>
              <a:rPr lang="ru-RU" dirty="0" err="1" smtClean="0"/>
              <a:t>користувачам</a:t>
            </a:r>
            <a:r>
              <a:rPr lang="ru-RU" dirty="0" smtClean="0"/>
              <a:t> </a:t>
            </a:r>
            <a:r>
              <a:rPr lang="ru-RU" dirty="0" err="1" smtClean="0"/>
              <a:t>служби</a:t>
            </a:r>
            <a:r>
              <a:rPr lang="ru-RU" b="1" dirty="0" smtClean="0"/>
              <a:t> </a:t>
            </a:r>
            <a:r>
              <a:rPr lang="en-US" b="1" dirty="0" err="1" smtClean="0"/>
              <a:t>Ukr</a:t>
            </a:r>
            <a:r>
              <a:rPr lang="ru-RU" b="1" dirty="0" smtClean="0"/>
              <a:t>.</a:t>
            </a:r>
            <a:r>
              <a:rPr lang="en-US" b="1" dirty="0" smtClean="0"/>
              <a:t>net</a:t>
            </a:r>
            <a:r>
              <a:rPr lang="en-US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надіслати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, </a:t>
            </a:r>
            <a:r>
              <a:rPr lang="ru-RU" dirty="0" err="1" smtClean="0"/>
              <a:t>сумарний</a:t>
            </a:r>
            <a:r>
              <a:rPr lang="ru-RU" dirty="0" smtClean="0"/>
              <a:t> </a:t>
            </a:r>
            <a:r>
              <a:rPr lang="ru-RU" dirty="0" err="1" smtClean="0"/>
              <a:t>розмір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до 10 Гбайт, а </a:t>
            </a:r>
            <a:r>
              <a:rPr lang="ru-RU" dirty="0" err="1" smtClean="0"/>
              <a:t>максимальний</a:t>
            </a:r>
            <a:r>
              <a:rPr lang="ru-RU" dirty="0" smtClean="0"/>
              <a:t> </a:t>
            </a:r>
            <a:r>
              <a:rPr lang="ru-RU" dirty="0" err="1" smtClean="0"/>
              <a:t>розмір</a:t>
            </a:r>
            <a:r>
              <a:rPr lang="ru-RU" dirty="0" smtClean="0"/>
              <a:t> одного файлу – 1,5 Гбайт. </a:t>
            </a:r>
          </a:p>
          <a:p>
            <a:pPr marL="0" indent="361950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перейти до </a:t>
            </a:r>
            <a:r>
              <a:rPr lang="ru-RU" dirty="0" err="1" smtClean="0"/>
              <a:t>вікна</a:t>
            </a:r>
            <a:r>
              <a:rPr lang="ru-RU" b="1" dirty="0" smtClean="0"/>
              <a:t> </a:t>
            </a:r>
            <a:r>
              <a:rPr lang="ru-RU" b="1" dirty="0" err="1" smtClean="0"/>
              <a:t>Відіслати</a:t>
            </a:r>
            <a:r>
              <a:rPr lang="ru-RU" b="1" dirty="0" smtClean="0"/>
              <a:t> </a:t>
            </a:r>
            <a:r>
              <a:rPr lang="ru-RU" b="1" dirty="0" err="1" smtClean="0"/>
              <a:t>файли</a:t>
            </a:r>
            <a:r>
              <a:rPr lang="ru-RU" b="1" dirty="0" smtClean="0"/>
              <a:t>,</a:t>
            </a:r>
            <a:r>
              <a:rPr lang="ru-RU" dirty="0" smtClean="0"/>
              <a:t> </a:t>
            </a:r>
            <a:r>
              <a:rPr lang="ru-RU" dirty="0" err="1" smtClean="0"/>
              <a:t>вибравши</a:t>
            </a:r>
            <a:r>
              <a:rPr lang="ru-RU" dirty="0" smtClean="0"/>
              <a:t> кнопку</a:t>
            </a:r>
            <a:r>
              <a:rPr lang="ru-RU" b="1" dirty="0" smtClean="0"/>
              <a:t> </a:t>
            </a:r>
            <a:r>
              <a:rPr lang="ru-RU" b="1" dirty="0" err="1" smtClean="0"/>
              <a:t>Надіслати</a:t>
            </a:r>
            <a:r>
              <a:rPr lang="ru-RU" b="1" dirty="0" smtClean="0"/>
              <a:t> </a:t>
            </a:r>
            <a:r>
              <a:rPr lang="ru-RU" b="1" dirty="0" err="1" smtClean="0"/>
              <a:t>файли</a:t>
            </a:r>
            <a:r>
              <a:rPr lang="ru-RU" b="1" dirty="0" smtClean="0"/>
              <a:t> до 10 Гб.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666443"/>
            <a:ext cx="4267200" cy="221025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857364"/>
            <a:ext cx="3214710" cy="35719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Створення</a:t>
            </a:r>
            <a:r>
              <a:rPr lang="ru-RU" dirty="0" smtClean="0"/>
              <a:t>, </a:t>
            </a:r>
            <a:r>
              <a:rPr lang="ru-RU" dirty="0" err="1" smtClean="0"/>
              <a:t>редагування</a:t>
            </a:r>
            <a:r>
              <a:rPr lang="ru-RU" dirty="0" smtClean="0"/>
              <a:t> та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адресної</a:t>
            </a:r>
            <a:r>
              <a:rPr lang="ru-RU" dirty="0" smtClean="0"/>
              <a:t> книги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rmAutofit fontScale="775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Адресна</a:t>
            </a:r>
            <a:r>
              <a:rPr lang="ru-RU" dirty="0" smtClean="0"/>
              <a:t> книга </a:t>
            </a:r>
            <a:r>
              <a:rPr lang="ru-RU" dirty="0" err="1" smtClean="0"/>
              <a:t>призначена</a:t>
            </a:r>
            <a:r>
              <a:rPr lang="ru-RU" dirty="0" smtClean="0"/>
              <a:t> для </a:t>
            </a:r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контактів</a:t>
            </a:r>
            <a:r>
              <a:rPr lang="ru-RU" dirty="0" smtClean="0"/>
              <a:t>: </a:t>
            </a:r>
            <a:r>
              <a:rPr lang="ru-RU" dirty="0" err="1" smtClean="0"/>
              <a:t>імен</a:t>
            </a:r>
            <a:r>
              <a:rPr lang="ru-RU" dirty="0" smtClean="0"/>
              <a:t>, адрес </a:t>
            </a:r>
            <a:r>
              <a:rPr lang="ru-RU" dirty="0" err="1" smtClean="0"/>
              <a:t>електронної</a:t>
            </a:r>
            <a:r>
              <a:rPr lang="ru-RU" dirty="0" smtClean="0"/>
              <a:t> </a:t>
            </a:r>
            <a:r>
              <a:rPr lang="ru-RU" dirty="0" err="1" smtClean="0"/>
              <a:t>пошти</a:t>
            </a:r>
            <a:r>
              <a:rPr lang="ru-RU" dirty="0" smtClean="0"/>
              <a:t>, </a:t>
            </a:r>
            <a:r>
              <a:rPr lang="ru-RU" dirty="0" err="1" smtClean="0"/>
              <a:t>додаткових</a:t>
            </a:r>
            <a:r>
              <a:rPr lang="ru-RU" dirty="0" smtClean="0"/>
              <a:t> </a:t>
            </a:r>
            <a:r>
              <a:rPr lang="ru-RU" dirty="0" err="1" smtClean="0"/>
              <a:t>особистих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r>
              <a:rPr lang="ru-RU" dirty="0" smtClean="0"/>
              <a:t> </a:t>
            </a:r>
            <a:r>
              <a:rPr lang="ru-RU" dirty="0" err="1" smtClean="0"/>
              <a:t>адресатів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err="1" smtClean="0"/>
              <a:t>Використовуючи</a:t>
            </a:r>
            <a:r>
              <a:rPr lang="ru-RU" dirty="0" smtClean="0"/>
              <a:t> </a:t>
            </a:r>
            <a:r>
              <a:rPr lang="ru-RU" dirty="0" err="1" smtClean="0"/>
              <a:t>адресну</a:t>
            </a:r>
            <a:r>
              <a:rPr lang="ru-RU" dirty="0" smtClean="0"/>
              <a:t> книгу,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швидко</a:t>
            </a:r>
            <a:r>
              <a:rPr lang="ru-RU" dirty="0" smtClean="0"/>
              <a:t> </a:t>
            </a:r>
            <a:r>
              <a:rPr lang="ru-RU" dirty="0" err="1" smtClean="0"/>
              <a:t>вводити</a:t>
            </a:r>
            <a:r>
              <a:rPr lang="ru-RU" dirty="0" smtClean="0"/>
              <a:t> </a:t>
            </a:r>
            <a:r>
              <a:rPr lang="ru-RU" dirty="0" err="1" smtClean="0"/>
              <a:t>адреси</a:t>
            </a:r>
            <a:r>
              <a:rPr lang="ru-RU" dirty="0" smtClean="0"/>
              <a:t> </a:t>
            </a:r>
            <a:r>
              <a:rPr lang="ru-RU" dirty="0" err="1" smtClean="0"/>
              <a:t>одержувачів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smtClean="0"/>
              <a:t>На </a:t>
            </a:r>
            <a:r>
              <a:rPr lang="ru-RU" dirty="0" err="1" smtClean="0"/>
              <a:t>сервері</a:t>
            </a:r>
            <a:r>
              <a:rPr lang="ru-RU" dirty="0" smtClean="0"/>
              <a:t> </a:t>
            </a:r>
            <a:r>
              <a:rPr lang="en-US" dirty="0" smtClean="0"/>
              <a:t>FREEMAIL </a:t>
            </a:r>
            <a:r>
              <a:rPr lang="ru-RU" dirty="0" err="1" smtClean="0"/>
              <a:t>адресна</a:t>
            </a:r>
            <a:r>
              <a:rPr lang="ru-RU" dirty="0" smtClean="0"/>
              <a:t> книга </a:t>
            </a:r>
            <a:r>
              <a:rPr lang="ru-RU" dirty="0" err="1" smtClean="0"/>
              <a:t>відображається</a:t>
            </a:r>
            <a:r>
              <a:rPr lang="ru-RU" dirty="0" smtClean="0"/>
              <a:t> на </a:t>
            </a:r>
            <a:r>
              <a:rPr lang="ru-RU" dirty="0" err="1" smtClean="0"/>
              <a:t>сторінці</a:t>
            </a:r>
            <a:r>
              <a:rPr lang="ru-RU" dirty="0" smtClean="0"/>
              <a:t> </a:t>
            </a:r>
            <a:r>
              <a:rPr lang="ru-RU" b="1" dirty="0" err="1" smtClean="0"/>
              <a:t>Контакти</a:t>
            </a:r>
            <a:r>
              <a:rPr lang="ru-RU" dirty="0" smtClean="0"/>
              <a:t>, для </a:t>
            </a:r>
            <a:r>
              <a:rPr lang="ru-RU" dirty="0" err="1" smtClean="0"/>
              <a:t>відкриття</a:t>
            </a:r>
            <a:r>
              <a:rPr lang="ru-RU" dirty="0" smtClean="0"/>
              <a:t> 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</a:t>
            </a:r>
            <a:r>
              <a:rPr lang="ru-RU" b="1" dirty="0" err="1" smtClean="0"/>
              <a:t>Контакти</a:t>
            </a:r>
            <a:r>
              <a:rPr lang="ru-RU" dirty="0" smtClean="0"/>
              <a:t> у </a:t>
            </a:r>
            <a:r>
              <a:rPr lang="ru-RU" dirty="0" err="1" smtClean="0"/>
              <a:t>верхньому</a:t>
            </a:r>
            <a:r>
              <a:rPr lang="ru-RU" dirty="0" smtClean="0"/>
              <a:t> рядку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smtClean="0"/>
              <a:t>Для кожного контакту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вказано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ім'я</a:t>
            </a:r>
            <a:r>
              <a:rPr lang="ru-RU" dirty="0" smtClean="0"/>
              <a:t>, адреса </a:t>
            </a:r>
            <a:r>
              <a:rPr lang="ru-RU" dirty="0" err="1" smtClean="0"/>
              <a:t>електронної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, номер </a:t>
            </a:r>
            <a:r>
              <a:rPr lang="ru-RU" dirty="0" err="1" smtClean="0"/>
              <a:t>мобільного</a:t>
            </a:r>
            <a:r>
              <a:rPr lang="ru-RU" dirty="0" smtClean="0"/>
              <a:t> телефона та </a:t>
            </a:r>
            <a:r>
              <a:rPr lang="ru-RU" dirty="0" err="1" smtClean="0"/>
              <a:t>коментар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857364"/>
            <a:ext cx="2276368" cy="330139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Додавання контакту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310-136E-4C08-9C8E-EA150189B31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Для </a:t>
            </a:r>
            <a:r>
              <a:rPr lang="ru-RU" dirty="0" err="1" smtClean="0">
                <a:latin typeface="Calibri" pitchFamily="34" charset="0"/>
              </a:rPr>
              <a:t>швидкого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додавання</a:t>
            </a:r>
            <a:r>
              <a:rPr lang="ru-RU" dirty="0" smtClean="0">
                <a:latin typeface="Calibri" pitchFamily="34" charset="0"/>
              </a:rPr>
              <a:t> нового контакту до </a:t>
            </a:r>
            <a:r>
              <a:rPr lang="ru-RU" dirty="0" err="1" smtClean="0">
                <a:latin typeface="Calibri" pitchFamily="34" charset="0"/>
              </a:rPr>
              <a:t>адресної</a:t>
            </a:r>
            <a:r>
              <a:rPr lang="ru-RU" dirty="0" smtClean="0">
                <a:latin typeface="Calibri" pitchFamily="34" charset="0"/>
              </a:rPr>
              <a:t> книги </a:t>
            </a:r>
            <a:r>
              <a:rPr lang="ru-RU" dirty="0" err="1" smtClean="0">
                <a:latin typeface="Calibri" pitchFamily="34" charset="0"/>
              </a:rPr>
              <a:t>слід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заповнити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поля </a:t>
            </a:r>
            <a:r>
              <a:rPr lang="ru-RU" dirty="0" err="1" smtClean="0">
                <a:latin typeface="Calibri" pitchFamily="34" charset="0"/>
              </a:rPr>
              <a:t>форми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Додати</a:t>
            </a:r>
            <a:r>
              <a:rPr lang="ru-RU" b="1" dirty="0" smtClean="0">
                <a:latin typeface="Calibri" pitchFamily="34" charset="0"/>
              </a:rPr>
              <a:t> контакт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розміщена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нижче</a:t>
            </a:r>
            <a:r>
              <a:rPr lang="ru-RU" dirty="0" smtClean="0">
                <a:latin typeface="Calibri" pitchFamily="34" charset="0"/>
              </a:rPr>
              <a:t> списку 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контактівтактів</a:t>
            </a:r>
            <a:r>
              <a:rPr lang="ru-RU" dirty="0" smtClean="0">
                <a:latin typeface="Calibri" pitchFamily="34" charset="0"/>
              </a:rPr>
              <a:t>, та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кнопку </a:t>
            </a:r>
            <a:r>
              <a:rPr lang="ru-RU" dirty="0" err="1" smtClean="0">
                <a:latin typeface="Calibri" pitchFamily="34" charset="0"/>
              </a:rPr>
              <a:t>Додати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Обов'язковими</a:t>
            </a:r>
            <a:r>
              <a:rPr lang="ru-RU" dirty="0" smtClean="0">
                <a:latin typeface="Calibri" pitchFamily="34" charset="0"/>
              </a:rPr>
              <a:t> для </a:t>
            </a:r>
            <a:r>
              <a:rPr lang="ru-RU" dirty="0" err="1" smtClean="0">
                <a:latin typeface="Calibri" pitchFamily="34" charset="0"/>
              </a:rPr>
              <a:t>заповнення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є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поля </a:t>
            </a:r>
            <a:r>
              <a:rPr lang="ru-RU" baseline="-25000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Прізвище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та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Email</a:t>
            </a:r>
            <a:r>
              <a:rPr lang="en-US" dirty="0" smtClean="0">
                <a:latin typeface="Calibri" pitchFamily="34" charset="0"/>
              </a:rPr>
              <a:t>. </a:t>
            </a:r>
            <a:endParaRPr lang="uk-UA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Після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створення</a:t>
            </a:r>
            <a:r>
              <a:rPr lang="ru-RU" dirty="0" smtClean="0">
                <a:latin typeface="Calibri" pitchFamily="34" charset="0"/>
              </a:rPr>
              <a:t> нового контакту </a:t>
            </a:r>
            <a:r>
              <a:rPr lang="ru-RU" dirty="0" err="1" smtClean="0">
                <a:latin typeface="Calibri" pitchFamily="34" charset="0"/>
              </a:rPr>
              <a:t>здійснюється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перехід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на </a:t>
            </a:r>
            <a:r>
              <a:rPr lang="ru-RU" dirty="0" err="1" smtClean="0">
                <a:latin typeface="Calibri" pitchFamily="34" charset="0"/>
              </a:rPr>
              <a:t>нову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сторінку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якій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редагувати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дані</a:t>
            </a:r>
            <a:r>
              <a:rPr lang="ru-RU" dirty="0" smtClean="0">
                <a:latin typeface="Calibri" pitchFamily="34" charset="0"/>
              </a:rPr>
              <a:t> контакту, </a:t>
            </a:r>
            <a:r>
              <a:rPr lang="ru-RU" dirty="0" err="1" smtClean="0">
                <a:latin typeface="Calibri" pitchFamily="34" charset="0"/>
              </a:rPr>
              <a:t>написати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йому</a:t>
            </a:r>
            <a:r>
              <a:rPr lang="ru-RU" dirty="0" smtClean="0">
                <a:latin typeface="Calibri" pitchFamily="34" charset="0"/>
              </a:rPr>
              <a:t> листа, </a:t>
            </a:r>
            <a:r>
              <a:rPr lang="ru-RU" dirty="0" err="1" smtClean="0">
                <a:latin typeface="Calibri" pitchFamily="34" charset="0"/>
              </a:rPr>
              <a:t>видалити</a:t>
            </a:r>
            <a:r>
              <a:rPr lang="ru-RU" dirty="0" smtClean="0">
                <a:latin typeface="Calibri" pitchFamily="34" charset="0"/>
              </a:rPr>
              <a:t> контакт, </a:t>
            </a:r>
            <a:r>
              <a:rPr lang="ru-RU" dirty="0" err="1" smtClean="0">
                <a:latin typeface="Calibri" pitchFamily="34" charset="0"/>
              </a:rPr>
              <a:t>додати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ще</a:t>
            </a:r>
            <a:r>
              <a:rPr lang="ru-RU" dirty="0" smtClean="0">
                <a:latin typeface="Calibri" pitchFamily="34" charset="0"/>
              </a:rPr>
              <a:t> один контакт </a:t>
            </a:r>
            <a:r>
              <a:rPr lang="ru-RU" dirty="0" err="1" smtClean="0">
                <a:latin typeface="Calibri" pitchFamily="34" charset="0"/>
              </a:rPr>
              <a:t>тощо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За </a:t>
            </a:r>
            <a:r>
              <a:rPr lang="ru-RU" dirty="0" err="1" smtClean="0">
                <a:latin typeface="Calibri" pitchFamily="34" charset="0"/>
              </a:rPr>
              <a:t>вибору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гіперпосилання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Додати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відкривається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сторінка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формою </a:t>
            </a:r>
            <a:r>
              <a:rPr lang="ru-RU" b="1" dirty="0" err="1" smtClean="0">
                <a:latin typeface="Calibri" pitchFamily="34" charset="0"/>
              </a:rPr>
              <a:t>Додати</a:t>
            </a:r>
            <a:r>
              <a:rPr lang="ru-RU" b="1" dirty="0" smtClean="0">
                <a:latin typeface="Calibri" pitchFamily="34" charset="0"/>
              </a:rPr>
              <a:t> контакт, </a:t>
            </a:r>
            <a:r>
              <a:rPr lang="ru-RU" dirty="0" smtClean="0">
                <a:latin typeface="Calibri" pitchFamily="34" charset="0"/>
              </a:rPr>
              <a:t>яка </a:t>
            </a:r>
            <a:r>
              <a:rPr lang="ru-RU" dirty="0" err="1" smtClean="0">
                <a:latin typeface="Calibri" pitchFamily="34" charset="0"/>
              </a:rPr>
              <a:t>містить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додаткові</a:t>
            </a:r>
            <a:r>
              <a:rPr lang="ru-RU" dirty="0" smtClean="0">
                <a:latin typeface="Calibri" pitchFamily="34" charset="0"/>
              </a:rPr>
              <a:t> поля для </a:t>
            </a:r>
            <a:r>
              <a:rPr lang="ru-RU" dirty="0" err="1" smtClean="0">
                <a:latin typeface="Calibri" pitchFamily="34" charset="0"/>
              </a:rPr>
              <a:t>введення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більш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детальних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даних</a:t>
            </a:r>
            <a:r>
              <a:rPr lang="ru-RU" dirty="0" smtClean="0">
                <a:latin typeface="Calibri" pitchFamily="34" charset="0"/>
              </a:rPr>
              <a:t> контакту</a:t>
            </a:r>
            <a:r>
              <a:rPr lang="ru-RU" dirty="0" smtClean="0">
                <a:latin typeface="Calibri" pitchFamily="34" charset="0"/>
              </a:rPr>
              <a:t>.</a:t>
            </a:r>
            <a:endParaRPr lang="ru-RU" dirty="0" smtClean="0">
              <a:latin typeface="Calibri" pitchFamily="34" charset="0"/>
            </a:endParaRPr>
          </a:p>
        </p:txBody>
      </p:sp>
      <p:pic>
        <p:nvPicPr>
          <p:cNvPr id="11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47946" y="1928802"/>
            <a:ext cx="4450814" cy="364333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Додавання контакту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310-136E-4C08-9C8E-EA150189B31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361950">
              <a:buNone/>
            </a:pPr>
            <a:r>
              <a:rPr lang="uk-UA" dirty="0" smtClean="0">
                <a:latin typeface="Calibri" pitchFamily="34" charset="0"/>
              </a:rPr>
              <a:t>Записи </a:t>
            </a:r>
            <a:r>
              <a:rPr lang="uk-UA" dirty="0" smtClean="0">
                <a:latin typeface="Calibri" pitchFamily="34" charset="0"/>
              </a:rPr>
              <a:t>в адресній книзі можна редагувати або видаляти, вибравши відповідне гіперпосилання в рядку з даними контакту. </a:t>
            </a:r>
            <a:endParaRPr lang="uk-UA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uk-UA" dirty="0" smtClean="0">
                <a:latin typeface="Calibri" pitchFamily="34" charset="0"/>
              </a:rPr>
              <a:t>Під </a:t>
            </a:r>
            <a:r>
              <a:rPr lang="uk-UA" dirty="0" smtClean="0">
                <a:latin typeface="Calibri" pitchFamily="34" charset="0"/>
              </a:rPr>
              <a:t>час </a:t>
            </a:r>
            <a:r>
              <a:rPr lang="uk-UA" dirty="0" smtClean="0">
                <a:latin typeface="Calibri" pitchFamily="34" charset="0"/>
              </a:rPr>
              <a:t>редагування </a:t>
            </a:r>
            <a:r>
              <a:rPr lang="uk-UA" dirty="0" smtClean="0">
                <a:latin typeface="Calibri" pitchFamily="34" charset="0"/>
              </a:rPr>
              <a:t>виконується додавання або видалення даних контакту у </a:t>
            </a:r>
            <a:r>
              <a:rPr lang="uk-UA" dirty="0" smtClean="0">
                <a:latin typeface="Calibri" pitchFamily="34" charset="0"/>
              </a:rPr>
              <a:t>відповідних </a:t>
            </a:r>
            <a:r>
              <a:rPr lang="uk-UA" dirty="0" smtClean="0">
                <a:latin typeface="Calibri" pitchFamily="34" charset="0"/>
              </a:rPr>
              <a:t>полях на сторінці, що відкривається: адреси, телефону, контактних даних служб інтерактивного спілкування та ін. </a:t>
            </a:r>
            <a:endParaRPr lang="uk-UA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uk-UA" dirty="0" smtClean="0">
                <a:latin typeface="Calibri" pitchFamily="34" charset="0"/>
              </a:rPr>
              <a:t>Редагування </a:t>
            </a:r>
            <a:r>
              <a:rPr lang="uk-UA" dirty="0" smtClean="0">
                <a:latin typeface="Calibri" pitchFamily="34" charset="0"/>
              </a:rPr>
              <a:t>завершується вибором кнопки </a:t>
            </a:r>
            <a:r>
              <a:rPr lang="uk-UA" b="1" dirty="0" smtClean="0">
                <a:latin typeface="Calibri" pitchFamily="34" charset="0"/>
              </a:rPr>
              <a:t>Зберегти</a:t>
            </a:r>
            <a:r>
              <a:rPr lang="uk-UA" dirty="0" smtClean="0">
                <a:latin typeface="Calibri" pitchFamily="34" charset="0"/>
              </a:rPr>
              <a:t>.</a:t>
            </a:r>
            <a:endParaRPr lang="uk-UA" dirty="0" smtClean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42112" y="1857363"/>
            <a:ext cx="4387606" cy="357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Пошук контакту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310-136E-4C08-9C8E-EA150189B31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214282" y="1371600"/>
            <a:ext cx="4286280" cy="4986358"/>
          </a:xfrm>
        </p:spPr>
        <p:txBody>
          <a:bodyPr>
            <a:normAutofit lnSpcReduction="10000"/>
          </a:bodyPr>
          <a:lstStyle/>
          <a:p>
            <a:pPr marL="0" indent="361950">
              <a:buNone/>
            </a:pPr>
            <a:r>
              <a:rPr lang="uk-UA" dirty="0" smtClean="0">
                <a:latin typeface="Calibri" pitchFamily="34" charset="0"/>
              </a:rPr>
              <a:t>Список </a:t>
            </a:r>
            <a:r>
              <a:rPr lang="uk-UA" dirty="0" smtClean="0">
                <a:latin typeface="Calibri" pitchFamily="34" charset="0"/>
              </a:rPr>
              <a:t>контактів може бути великим і не вміщуватися на одній сторінці. Потрібний контакт можна знайти, якщо ввести кілька перших символів імені або адреси в поле введення вище списку контактів і вибрати кнопку </a:t>
            </a:r>
            <a:r>
              <a:rPr lang="uk-UA" b="1" dirty="0" smtClean="0">
                <a:latin typeface="Calibri" pitchFamily="34" charset="0"/>
              </a:rPr>
              <a:t>Знайти</a:t>
            </a:r>
            <a:r>
              <a:rPr lang="uk-UA" dirty="0" smtClean="0">
                <a:latin typeface="Calibri" pitchFamily="34" charset="0"/>
              </a:rPr>
              <a:t>. </a:t>
            </a:r>
            <a:endParaRPr lang="uk-UA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uk-UA" dirty="0" smtClean="0">
                <a:latin typeface="Calibri" pitchFamily="34" charset="0"/>
              </a:rPr>
              <a:t>Дані </a:t>
            </a:r>
            <a:r>
              <a:rPr lang="uk-UA" dirty="0" smtClean="0">
                <a:latin typeface="Calibri" pitchFamily="34" charset="0"/>
              </a:rPr>
              <a:t>контактів, що задовольняють пошуковий запит, відображуються в центральній частині сторінки.</a:t>
            </a:r>
          </a:p>
          <a:p>
            <a:pPr marL="0" indent="361950">
              <a:buNone/>
            </a:pPr>
            <a:endParaRPr lang="ru-RU" dirty="0" smtClean="0">
              <a:latin typeface="Calibri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786058"/>
            <a:ext cx="4300309" cy="46432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500570"/>
            <a:ext cx="4338634" cy="135732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Calibri" pitchFamily="34" charset="0"/>
              </a:rPr>
              <a:t>Створення</a:t>
            </a:r>
            <a:r>
              <a:rPr lang="ru-RU" dirty="0" smtClean="0">
                <a:latin typeface="Calibri" pitchFamily="34" charset="0"/>
              </a:rPr>
              <a:t> листа </a:t>
            </a:r>
            <a:r>
              <a:rPr lang="ru-RU" dirty="0" smtClean="0">
                <a:latin typeface="Calibri" pitchFamily="34" charset="0"/>
              </a:rPr>
              <a:t>до </a:t>
            </a:r>
            <a:r>
              <a:rPr lang="ru-RU" dirty="0" err="1" smtClean="0">
                <a:latin typeface="Calibri" pitchFamily="34" charset="0"/>
              </a:rPr>
              <a:t>адресатів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адресної</a:t>
            </a:r>
            <a:r>
              <a:rPr lang="ru-RU" dirty="0" smtClean="0">
                <a:latin typeface="Calibri" pitchFamily="34" charset="0"/>
              </a:rPr>
              <a:t> книги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310-136E-4C08-9C8E-EA150189B31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214282" y="1371600"/>
            <a:ext cx="4286280" cy="4986358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Щоб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створити</a:t>
            </a:r>
            <a:r>
              <a:rPr lang="ru-RU" dirty="0" smtClean="0">
                <a:latin typeface="Calibri" pitchFamily="34" charset="0"/>
              </a:rPr>
              <a:t> лист до </a:t>
            </a:r>
            <a:r>
              <a:rPr lang="ru-RU" dirty="0" err="1" smtClean="0">
                <a:latin typeface="Calibri" pitchFamily="34" charset="0"/>
              </a:rPr>
              <a:t>адресатів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адресної</a:t>
            </a:r>
            <a:r>
              <a:rPr lang="ru-RU" dirty="0" smtClean="0">
                <a:latin typeface="Calibri" pitchFamily="34" charset="0"/>
              </a:rPr>
              <a:t> книги, </a:t>
            </a:r>
            <a:r>
              <a:rPr lang="ru-RU" dirty="0" err="1" smtClean="0">
                <a:latin typeface="Calibri" pitchFamily="34" charset="0"/>
              </a:rPr>
              <a:t>потрібно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встановити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позначки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прапорців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поруч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іменами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потрібних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контактів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гіперпосилання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Написати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обраним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Відкриється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сторінка</a:t>
            </a:r>
            <a:r>
              <a:rPr lang="ru-RU" dirty="0" smtClean="0">
                <a:latin typeface="Calibri" pitchFamily="34" charset="0"/>
              </a:rPr>
              <a:t> для </a:t>
            </a:r>
            <a:r>
              <a:rPr lang="ru-RU" dirty="0" err="1" smtClean="0">
                <a:latin typeface="Calibri" pitchFamily="34" charset="0"/>
              </a:rPr>
              <a:t>створення</a:t>
            </a:r>
            <a:r>
              <a:rPr lang="ru-RU" dirty="0" smtClean="0">
                <a:latin typeface="Calibri" pitchFamily="34" charset="0"/>
              </a:rPr>
              <a:t> листа. У заголовку листа в поле </a:t>
            </a:r>
            <a:r>
              <a:rPr lang="ru-RU" b="1" dirty="0" smtClean="0">
                <a:latin typeface="Calibri" pitchFamily="34" charset="0"/>
              </a:rPr>
              <a:t>Кому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будуть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вставлені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вибрані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адреси</a:t>
            </a:r>
            <a:r>
              <a:rPr lang="ru-RU" dirty="0" smtClean="0">
                <a:latin typeface="Calibri" pitchFamily="34" charset="0"/>
              </a:rPr>
              <a:t>.</a:t>
            </a:r>
            <a:endParaRPr lang="ru-RU" dirty="0" smtClean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357298"/>
            <a:ext cx="3785686" cy="38037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214818"/>
            <a:ext cx="4533900" cy="17716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Робота з групами контактів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310-136E-4C08-9C8E-EA150189B31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42844" y="1571612"/>
            <a:ext cx="6357982" cy="292895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361950">
              <a:buNone/>
            </a:pPr>
            <a:endParaRPr lang="uk-UA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uk-UA" dirty="0" smtClean="0">
                <a:latin typeface="Calibri" pitchFamily="34" charset="0"/>
              </a:rPr>
              <a:t>Усі </a:t>
            </a:r>
            <a:r>
              <a:rPr lang="uk-UA" dirty="0" smtClean="0">
                <a:latin typeface="Calibri" pitchFamily="34" charset="0"/>
              </a:rPr>
              <a:t>контакти в адресній книзі зберігаються в групах. За замовчуванням існують групи </a:t>
            </a:r>
            <a:r>
              <a:rPr lang="uk-UA" b="1" dirty="0" smtClean="0">
                <a:latin typeface="Calibri" pitchFamily="34" charset="0"/>
              </a:rPr>
              <a:t>Всі контакти </a:t>
            </a:r>
            <a:r>
              <a:rPr lang="uk-UA" dirty="0" smtClean="0">
                <a:latin typeface="Calibri" pitchFamily="34" charset="0"/>
              </a:rPr>
              <a:t>та </a:t>
            </a:r>
            <a:r>
              <a:rPr lang="uk-UA" b="1" dirty="0" smtClean="0">
                <a:latin typeface="Calibri" pitchFamily="34" charset="0"/>
              </a:rPr>
              <a:t>Зібрані</a:t>
            </a:r>
            <a:r>
              <a:rPr lang="uk-UA" dirty="0" smtClean="0">
                <a:latin typeface="Calibri" pitchFamily="34" charset="0"/>
              </a:rPr>
              <a:t>. У групі </a:t>
            </a:r>
            <a:r>
              <a:rPr lang="uk-UA" b="1" dirty="0" smtClean="0">
                <a:latin typeface="Calibri" pitchFamily="34" charset="0"/>
              </a:rPr>
              <a:t>Зібрані</a:t>
            </a:r>
            <a:r>
              <a:rPr lang="uk-UA" dirty="0" smtClean="0">
                <a:latin typeface="Calibri" pitchFamily="34" charset="0"/>
              </a:rPr>
              <a:t> зберігаються контакти, імена та адреси яких додаються в адресну книгу автоматично під час надсилання користувачем листа на відповідну адресу. За бажанням користувач може створювати інші групи для швидкого вибору адрес у списку контактів. Для створення нової групи потрібно вибрати гіперпосилання </a:t>
            </a:r>
            <a:r>
              <a:rPr lang="uk-UA" b="1" dirty="0" smtClean="0">
                <a:latin typeface="Calibri" pitchFamily="34" charset="0"/>
              </a:rPr>
              <a:t>Управління групами</a:t>
            </a:r>
            <a:r>
              <a:rPr lang="uk-UA" dirty="0" smtClean="0">
                <a:latin typeface="Calibri" pitchFamily="34" charset="0"/>
              </a:rPr>
              <a:t>, ввести ім'я групи в полі </a:t>
            </a:r>
            <a:r>
              <a:rPr lang="uk-UA" b="1" dirty="0" smtClean="0">
                <a:latin typeface="Calibri" pitchFamily="34" charset="0"/>
              </a:rPr>
              <a:t>Створити групу </a:t>
            </a:r>
            <a:r>
              <a:rPr lang="uk-UA" dirty="0" smtClean="0">
                <a:latin typeface="Calibri" pitchFamily="34" charset="0"/>
              </a:rPr>
              <a:t>на сторінці, що </a:t>
            </a:r>
            <a:r>
              <a:rPr lang="uk-UA" dirty="0" smtClean="0">
                <a:latin typeface="Calibri" pitchFamily="34" charset="0"/>
              </a:rPr>
              <a:t>відкриється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uk-UA" dirty="0" smtClean="0">
                <a:latin typeface="Calibri" pitchFamily="34" charset="0"/>
              </a:rPr>
              <a:t>та вибрати кнопку </a:t>
            </a:r>
            <a:r>
              <a:rPr lang="uk-UA" b="1" dirty="0" smtClean="0">
                <a:latin typeface="Calibri" pitchFamily="34" charset="0"/>
              </a:rPr>
              <a:t>Зберегти</a:t>
            </a:r>
            <a:r>
              <a:rPr lang="uk-UA" dirty="0" smtClean="0">
                <a:latin typeface="Calibri" pitchFamily="34" charset="0"/>
              </a:rPr>
              <a:t>. </a:t>
            </a:r>
            <a:endParaRPr lang="uk-UA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uk-UA" dirty="0" smtClean="0">
                <a:latin typeface="Calibri" pitchFamily="34" charset="0"/>
              </a:rPr>
              <a:t>Список </a:t>
            </a:r>
            <a:r>
              <a:rPr lang="uk-UA" dirty="0" smtClean="0">
                <a:latin typeface="Calibri" pitchFamily="34" charset="0"/>
              </a:rPr>
              <a:t>існуючих груп відображається в лівій частині вікна адресної книги. Щоб видалити групу, потрібно вибрати гіперпосилання видалити справа від імені групи на сторінці </a:t>
            </a:r>
            <a:r>
              <a:rPr lang="uk-UA" b="1" dirty="0" smtClean="0">
                <a:latin typeface="Calibri" pitchFamily="34" charset="0"/>
              </a:rPr>
              <a:t>Управління групами</a:t>
            </a:r>
            <a:r>
              <a:rPr lang="uk-UA" dirty="0" smtClean="0">
                <a:latin typeface="Calibri" pitchFamily="34" charset="0"/>
              </a:rPr>
              <a:t>.</a:t>
            </a:r>
            <a:endParaRPr lang="uk-UA" dirty="0" smtClean="0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714488"/>
            <a:ext cx="1857388" cy="268889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572008"/>
            <a:ext cx="6738955" cy="177972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Робота з групами контактів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310-136E-4C08-9C8E-EA150189B31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Для </a:t>
            </a:r>
            <a:r>
              <a:rPr lang="ru-RU" dirty="0" err="1" smtClean="0">
                <a:latin typeface="Calibri" pitchFamily="34" charset="0"/>
              </a:rPr>
              <a:t>додавання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контактів</a:t>
            </a:r>
            <a:r>
              <a:rPr lang="ru-RU" dirty="0" smtClean="0">
                <a:latin typeface="Calibri" pitchFamily="34" charset="0"/>
              </a:rPr>
              <a:t> до </a:t>
            </a:r>
            <a:r>
              <a:rPr lang="ru-RU" dirty="0" err="1" smtClean="0">
                <a:latin typeface="Calibri" pitchFamily="34" charset="0"/>
              </a:rPr>
              <a:t>певної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групи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потрібно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сторінці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адресної</a:t>
            </a:r>
            <a:r>
              <a:rPr lang="ru-RU" dirty="0" smtClean="0">
                <a:latin typeface="Calibri" pitchFamily="34" charset="0"/>
              </a:rPr>
              <a:t> книги </a:t>
            </a:r>
            <a:r>
              <a:rPr lang="ru-RU" dirty="0" err="1" smtClean="0">
                <a:latin typeface="Calibri" pitchFamily="34" charset="0"/>
              </a:rPr>
              <a:t>встановити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позначки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прапорців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поруч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іменами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потрібних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контактів</a:t>
            </a:r>
            <a:r>
              <a:rPr lang="ru-RU" dirty="0" smtClean="0">
                <a:latin typeface="Calibri" pitchFamily="34" charset="0"/>
              </a:rPr>
              <a:t>, у </a:t>
            </a:r>
            <a:r>
              <a:rPr lang="ru-RU" dirty="0" err="1" smtClean="0">
                <a:latin typeface="Calibri" pitchFamily="34" charset="0"/>
              </a:rPr>
              <a:t>полі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зі</a:t>
            </a:r>
            <a:r>
              <a:rPr lang="ru-RU" dirty="0" smtClean="0">
                <a:latin typeface="Calibri" pitchFamily="34" charset="0"/>
              </a:rPr>
              <a:t> списком </a:t>
            </a:r>
            <a:r>
              <a:rPr lang="ru-RU" b="1" dirty="0" err="1" smtClean="0">
                <a:latin typeface="Calibri" pitchFamily="34" charset="0"/>
              </a:rPr>
              <a:t>Додати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до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назву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групи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кнопку </a:t>
            </a:r>
            <a:r>
              <a:rPr lang="ru-RU" b="1" dirty="0" smtClean="0">
                <a:latin typeface="Calibri" pitchFamily="34" charset="0"/>
              </a:rPr>
              <a:t>ОК </a:t>
            </a:r>
            <a:r>
              <a:rPr lang="ru-RU" dirty="0" err="1" smtClean="0">
                <a:latin typeface="Calibri" pitchFamily="34" charset="0"/>
              </a:rPr>
              <a:t>пооуч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із</a:t>
            </a:r>
            <a:r>
              <a:rPr lang="ru-RU" dirty="0" smtClean="0">
                <a:latin typeface="Calibri" pitchFamily="34" charset="0"/>
              </a:rPr>
              <a:t> полем. </a:t>
            </a:r>
            <a:endParaRPr lang="ru-RU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Контакт </a:t>
            </a:r>
            <a:r>
              <a:rPr lang="ru-RU" dirty="0" err="1" smtClean="0">
                <a:latin typeface="Calibri" pitchFamily="34" charset="0"/>
              </a:rPr>
              <a:t>може</a:t>
            </a:r>
            <a:r>
              <a:rPr lang="ru-RU" dirty="0" smtClean="0">
                <a:latin typeface="Calibri" pitchFamily="34" charset="0"/>
              </a:rPr>
              <a:t> бути включений до </a:t>
            </a:r>
            <a:r>
              <a:rPr lang="ru-RU" dirty="0" err="1" smtClean="0">
                <a:latin typeface="Calibri" pitchFamily="34" charset="0"/>
              </a:rPr>
              <a:t>кількох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груп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Щоб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видалити</a:t>
            </a:r>
            <a:r>
              <a:rPr lang="ru-RU" dirty="0" smtClean="0">
                <a:latin typeface="Calibri" pitchFamily="34" charset="0"/>
              </a:rPr>
              <a:t> контакт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групи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потрібно</a:t>
            </a:r>
            <a:r>
              <a:rPr lang="ru-RU" dirty="0" smtClean="0">
                <a:latin typeface="Calibri" pitchFamily="34" charset="0"/>
              </a:rPr>
              <a:t> перейти на </a:t>
            </a:r>
            <a:r>
              <a:rPr lang="ru-RU" dirty="0" err="1" smtClean="0">
                <a:latin typeface="Calibri" pitchFamily="34" charset="0"/>
              </a:rPr>
              <a:t>сторінку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його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редагування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зняти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позначку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прапорця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поруч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іменем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тієї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групи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якої</a:t>
            </a:r>
            <a:r>
              <a:rPr lang="ru-RU" dirty="0" smtClean="0">
                <a:latin typeface="Calibri" pitchFamily="34" charset="0"/>
              </a:rPr>
              <a:t> контакт </a:t>
            </a:r>
            <a:r>
              <a:rPr lang="ru-RU" dirty="0" err="1" smtClean="0">
                <a:latin typeface="Calibri" pitchFamily="34" charset="0"/>
              </a:rPr>
              <a:t>вилучається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uk-UA" dirty="0" smtClean="0">
                <a:latin typeface="Calibri" pitchFamily="34" charset="0"/>
              </a:rPr>
              <a:t>Вибравши ім'я групи в списку груп, можна побачити список контактів, включених до цієї групи. Ім'я групи буде виділено в списку синім кольором.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1999" y="1571612"/>
            <a:ext cx="435833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>
            <a:off x="4286248" y="2857496"/>
            <a:ext cx="1571636" cy="64294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uk-UA" sz="2300" dirty="0" smtClean="0">
                <a:solidFill>
                  <a:schemeClr val="tx1"/>
                </a:solidFill>
                <a:latin typeface="Calibri" pitchFamily="34" charset="0"/>
              </a:rPr>
              <a:t>Для створення листа на адресу всіх членів групи потрібно: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127372" cy="4986358"/>
          </a:xfrm>
        </p:spPr>
        <p:txBody>
          <a:bodyPr>
            <a:normAutofit/>
          </a:bodyPr>
          <a:lstStyle/>
          <a:p>
            <a:pPr marL="0" lvl="1" indent="361950">
              <a:buNone/>
            </a:pP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1).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Вибрати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ім'я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потрібної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групи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в списку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груп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1" indent="361950">
              <a:buNone/>
            </a:pP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2).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Вибрати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гіпер</a:t>
            </a:r>
            <a:r>
              <a:rPr lang="uk-UA" sz="2300" dirty="0" smtClean="0">
                <a:solidFill>
                  <a:schemeClr val="tx1"/>
                </a:solidFill>
                <a:latin typeface="Calibri" pitchFamily="34" charset="0"/>
              </a:rPr>
              <a:t>п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осилання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b="1" dirty="0" err="1" smtClean="0">
                <a:solidFill>
                  <a:schemeClr val="tx1"/>
                </a:solidFill>
                <a:latin typeface="Calibri" pitchFamily="34" charset="0"/>
              </a:rPr>
              <a:t>Відмітити</a:t>
            </a:r>
            <a:r>
              <a:rPr lang="ru-RU" sz="23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b="1" dirty="0" err="1" smtClean="0">
                <a:solidFill>
                  <a:schemeClr val="tx1"/>
                </a:solidFill>
                <a:latin typeface="Calibri" pitchFamily="34" charset="0"/>
              </a:rPr>
              <a:t>всіх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. При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цьому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будуть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встановлені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позначки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прапорців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поруч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із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усіма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іменами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контактів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у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групі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1" indent="361950">
              <a:buNone/>
            </a:pP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3).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Вибрати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гіперпосилання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b="1" dirty="0" err="1" smtClean="0">
                <a:solidFill>
                  <a:schemeClr val="tx1"/>
                </a:solidFill>
                <a:latin typeface="Calibri" pitchFamily="34" charset="0"/>
              </a:rPr>
              <a:t>Написати</a:t>
            </a:r>
            <a:r>
              <a:rPr lang="ru-RU" sz="23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b="1" dirty="0" err="1" smtClean="0">
                <a:solidFill>
                  <a:schemeClr val="tx1"/>
                </a:solidFill>
                <a:latin typeface="Calibri" pitchFamily="34" charset="0"/>
              </a:rPr>
              <a:t>обраним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1" indent="361950">
              <a:buNone/>
            </a:pP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4).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Заповнити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текст листа,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вказати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тему, за потреби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прикріпити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файли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1" indent="361950">
              <a:buNone/>
            </a:pP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5). </a:t>
            </a:r>
            <a:r>
              <a:rPr lang="ru-RU" sz="2300" dirty="0" err="1" smtClean="0">
                <a:solidFill>
                  <a:schemeClr val="tx1"/>
                </a:solidFill>
                <a:latin typeface="Calibri" pitchFamily="34" charset="0"/>
              </a:rPr>
              <a:t>Відправити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300" dirty="0" smtClean="0">
                <a:solidFill>
                  <a:schemeClr val="tx1"/>
                </a:solidFill>
                <a:latin typeface="Calibri" pitchFamily="34" charset="0"/>
              </a:rPr>
              <a:t>лист.</a:t>
            </a:r>
          </a:p>
          <a:p>
            <a:endParaRPr lang="ru-RU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49343" y="2714620"/>
            <a:ext cx="4572677" cy="178680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857760"/>
            <a:ext cx="1038225" cy="12668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err="1" smtClean="0">
                <a:latin typeface="Calibri" pitchFamily="34" charset="0"/>
              </a:rPr>
              <a:t>Налаштування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параметрів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поштової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скриньки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3841620" cy="4843482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sz="2300" dirty="0" err="1" smtClean="0">
                <a:latin typeface="Calibri" pitchFamily="34" charset="0"/>
              </a:rPr>
              <a:t>Значення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параметрів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поштової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скриньки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можна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змінити</a:t>
            </a:r>
            <a:r>
              <a:rPr lang="ru-RU" sz="2300" dirty="0" smtClean="0">
                <a:latin typeface="Calibri" pitchFamily="34" charset="0"/>
              </a:rPr>
              <a:t>. </a:t>
            </a:r>
            <a:r>
              <a:rPr lang="ru-RU" sz="2300" dirty="0" err="1" smtClean="0">
                <a:latin typeface="Calibri" pitchFamily="34" charset="0"/>
              </a:rPr>
              <a:t>Після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вибору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гіперпосилання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b="1" dirty="0" err="1" smtClean="0">
                <a:latin typeface="Calibri" pitchFamily="34" charset="0"/>
              </a:rPr>
              <a:t>Налаштування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відкривається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веб-сторінка</a:t>
            </a:r>
            <a:r>
              <a:rPr lang="ru-RU" sz="2300" dirty="0" smtClean="0">
                <a:latin typeface="Calibri" pitchFamily="34" charset="0"/>
              </a:rPr>
              <a:t>, </a:t>
            </a:r>
            <a:r>
              <a:rPr lang="ru-RU" sz="2300" dirty="0" err="1" smtClean="0">
                <a:latin typeface="Calibri" pitchFamily="34" charset="0"/>
              </a:rPr>
              <a:t>призначена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smtClean="0">
                <a:latin typeface="Calibri" pitchFamily="34" charset="0"/>
              </a:rPr>
              <a:t>для </a:t>
            </a:r>
            <a:r>
              <a:rPr lang="ru-RU" sz="2300" dirty="0" err="1" smtClean="0">
                <a:latin typeface="Calibri" pitchFamily="34" charset="0"/>
              </a:rPr>
              <a:t>вибору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категорії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налаштувань</a:t>
            </a:r>
            <a:r>
              <a:rPr lang="ru-RU" sz="2300" dirty="0" smtClean="0">
                <a:latin typeface="Calibri" pitchFamily="34" charset="0"/>
              </a:rPr>
              <a:t>.</a:t>
            </a:r>
            <a:endParaRPr lang="ru-RU" sz="2300" dirty="0" smtClean="0">
              <a:latin typeface="Calibri" pitchFamily="34" charset="0"/>
            </a:endParaRPr>
          </a:p>
          <a:p>
            <a:endParaRPr lang="ru-RU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357298"/>
            <a:ext cx="4267200" cy="3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000504"/>
            <a:ext cx="4624393" cy="239252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Реєстрація</a:t>
            </a:r>
            <a:r>
              <a:rPr lang="ru-RU" dirty="0" smtClean="0"/>
              <a:t> </a:t>
            </a:r>
            <a:r>
              <a:rPr lang="ru-RU" dirty="0" err="1" smtClean="0"/>
              <a:t>електронної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39F6-C3D7-4E19-9414-C85EEFC7446B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rmAutofit fontScale="625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Більшість</a:t>
            </a:r>
            <a:r>
              <a:rPr lang="ru-RU" dirty="0" smtClean="0"/>
              <a:t> </a:t>
            </a:r>
            <a:r>
              <a:rPr lang="ru-RU" dirty="0" err="1" smtClean="0"/>
              <a:t>веб-порталів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спеціальні</a:t>
            </a:r>
            <a:r>
              <a:rPr lang="ru-RU" dirty="0" smtClean="0"/>
              <a:t> </a:t>
            </a:r>
            <a:r>
              <a:rPr lang="ru-RU" dirty="0" err="1" smtClean="0"/>
              <a:t>сайти</a:t>
            </a:r>
            <a:r>
              <a:rPr lang="ru-RU" dirty="0" smtClean="0"/>
              <a:t> </a:t>
            </a:r>
            <a:r>
              <a:rPr lang="ru-RU" dirty="0" err="1" smtClean="0"/>
              <a:t>веб-пошти</a:t>
            </a:r>
            <a:r>
              <a:rPr lang="ru-RU" dirty="0" smtClean="0"/>
              <a:t> </a:t>
            </a:r>
            <a:r>
              <a:rPr lang="ru-RU" dirty="0" err="1" smtClean="0"/>
              <a:t>надають</a:t>
            </a:r>
            <a:r>
              <a:rPr lang="ru-RU" dirty="0" smtClean="0"/>
              <a:t> </a:t>
            </a:r>
            <a:r>
              <a:rPr lang="ru-RU" dirty="0" err="1" smtClean="0"/>
              <a:t>користувачам</a:t>
            </a:r>
            <a:r>
              <a:rPr lang="ru-RU" dirty="0" smtClean="0"/>
              <a:t> </a:t>
            </a:r>
            <a:r>
              <a:rPr lang="ru-RU" dirty="0" err="1" smtClean="0"/>
              <a:t>безкоштовні</a:t>
            </a:r>
            <a:r>
              <a:rPr lang="ru-RU" dirty="0" smtClean="0"/>
              <a:t> </a:t>
            </a:r>
            <a:r>
              <a:rPr lang="ru-RU" dirty="0" err="1" smtClean="0"/>
              <a:t>послуги</a:t>
            </a:r>
            <a:r>
              <a:rPr lang="ru-RU" dirty="0" smtClean="0"/>
              <a:t> у </a:t>
            </a:r>
            <a:r>
              <a:rPr lang="ru-RU" dirty="0" err="1" smtClean="0"/>
              <a:t>створенні</a:t>
            </a:r>
            <a:r>
              <a:rPr lang="ru-RU" dirty="0" smtClean="0"/>
              <a:t> та </a:t>
            </a:r>
            <a:r>
              <a:rPr lang="ru-RU" dirty="0" err="1" smtClean="0"/>
              <a:t>використанні</a:t>
            </a:r>
            <a:r>
              <a:rPr lang="ru-RU" dirty="0" smtClean="0"/>
              <a:t> </a:t>
            </a:r>
            <a:r>
              <a:rPr lang="ru-RU" dirty="0" err="1" smtClean="0"/>
              <a:t>електронної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. </a:t>
            </a:r>
            <a:endParaRPr lang="en-US" dirty="0" smtClean="0"/>
          </a:p>
          <a:p>
            <a:pPr marL="0" indent="361950">
              <a:buNone/>
            </a:pPr>
            <a:r>
              <a:rPr lang="ru-RU" dirty="0" smtClean="0"/>
              <a:t>Доступ до </a:t>
            </a:r>
            <a:r>
              <a:rPr lang="ru-RU" dirty="0" err="1" smtClean="0"/>
              <a:t>такої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 </a:t>
            </a:r>
            <a:r>
              <a:rPr lang="ru-RU" dirty="0" err="1" smtClean="0"/>
              <a:t>користувач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отримати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будь-якого</a:t>
            </a:r>
            <a:r>
              <a:rPr lang="ru-RU" dirty="0" smtClean="0"/>
              <a:t> </a:t>
            </a:r>
            <a:r>
              <a:rPr lang="ru-RU" dirty="0" err="1" smtClean="0"/>
              <a:t>комп'ютера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підключення</a:t>
            </a:r>
            <a:r>
              <a:rPr lang="ru-RU" dirty="0" smtClean="0"/>
              <a:t> </a:t>
            </a:r>
            <a:r>
              <a:rPr lang="ru-RU" dirty="0" err="1" smtClean="0"/>
              <a:t>до</a:t>
            </a:r>
            <a:r>
              <a:rPr lang="ru-RU" dirty="0" smtClean="0"/>
              <a:t> </a:t>
            </a:r>
            <a:r>
              <a:rPr lang="ru-RU" dirty="0" err="1" smtClean="0"/>
              <a:t>Інтернету</a:t>
            </a:r>
            <a:r>
              <a:rPr lang="ru-RU" dirty="0" smtClean="0"/>
              <a:t>, </a:t>
            </a:r>
            <a:r>
              <a:rPr lang="ru-RU" dirty="0" err="1" smtClean="0"/>
              <a:t>використовуючи</a:t>
            </a:r>
            <a:r>
              <a:rPr lang="ru-RU" dirty="0" smtClean="0"/>
              <a:t> браузер.</a:t>
            </a:r>
          </a:p>
          <a:p>
            <a:pPr marL="0" indent="361950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користування</a:t>
            </a:r>
            <a:r>
              <a:rPr lang="ru-RU" dirty="0" smtClean="0"/>
              <a:t> </a:t>
            </a:r>
            <a:r>
              <a:rPr lang="ru-RU" dirty="0" err="1" smtClean="0"/>
              <a:t>послугами</a:t>
            </a:r>
            <a:r>
              <a:rPr lang="ru-RU" dirty="0" smtClean="0"/>
              <a:t> </a:t>
            </a:r>
            <a:r>
              <a:rPr lang="ru-RU" dirty="0" err="1" smtClean="0"/>
              <a:t>електронної</a:t>
            </a:r>
            <a:r>
              <a:rPr lang="ru-RU" dirty="0" smtClean="0"/>
              <a:t> </a:t>
            </a:r>
            <a:r>
              <a:rPr lang="ru-RU" dirty="0" err="1" smtClean="0"/>
              <a:t>пошти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використанням</a:t>
            </a:r>
            <a:r>
              <a:rPr lang="ru-RU" dirty="0" smtClean="0"/>
              <a:t> </a:t>
            </a:r>
            <a:r>
              <a:rPr lang="ru-RU" dirty="0" err="1" smtClean="0"/>
              <a:t>веб</a:t>
            </a:r>
            <a:r>
              <a:rPr lang="ru-RU" dirty="0" smtClean="0"/>
              <a:t>- </a:t>
            </a:r>
            <a:r>
              <a:rPr lang="ru-RU" dirty="0" err="1" smtClean="0"/>
              <a:t>інтерфейсу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зареєструвати</a:t>
            </a:r>
            <a:r>
              <a:rPr lang="ru-RU" dirty="0" smtClean="0"/>
              <a:t> </a:t>
            </a:r>
            <a:r>
              <a:rPr lang="ru-RU" dirty="0" err="1" smtClean="0"/>
              <a:t>електронну</a:t>
            </a:r>
            <a:r>
              <a:rPr lang="ru-RU" dirty="0" smtClean="0"/>
              <a:t> </a:t>
            </a:r>
            <a:r>
              <a:rPr lang="ru-RU" dirty="0" err="1" smtClean="0"/>
              <a:t>поштову</a:t>
            </a:r>
            <a:r>
              <a:rPr lang="ru-RU" dirty="0" smtClean="0"/>
              <a:t> </a:t>
            </a:r>
            <a:r>
              <a:rPr lang="ru-RU" dirty="0" err="1" smtClean="0"/>
              <a:t>скриньку</a:t>
            </a:r>
            <a:r>
              <a:rPr lang="ru-RU" dirty="0" smtClean="0"/>
              <a:t>. У </a:t>
            </a:r>
            <a:r>
              <a:rPr lang="ru-RU" dirty="0" err="1" smtClean="0"/>
              <a:t>ході</a:t>
            </a:r>
            <a:r>
              <a:rPr lang="ru-RU" dirty="0" smtClean="0"/>
              <a:t> </a:t>
            </a:r>
            <a:r>
              <a:rPr lang="ru-RU" dirty="0" err="1" smtClean="0"/>
              <a:t>реєстрації</a:t>
            </a:r>
            <a:r>
              <a:rPr lang="ru-RU" dirty="0" smtClean="0"/>
              <a:t> </a:t>
            </a:r>
            <a:r>
              <a:rPr lang="ru-RU" dirty="0" err="1" smtClean="0"/>
              <a:t>користувач</a:t>
            </a:r>
            <a:r>
              <a:rPr lang="ru-RU" dirty="0" smtClean="0"/>
              <a:t> </a:t>
            </a:r>
            <a:r>
              <a:rPr lang="ru-RU" dirty="0" err="1" smtClean="0"/>
              <a:t>обирає</a:t>
            </a:r>
            <a:r>
              <a:rPr lang="ru-RU" dirty="0" smtClean="0"/>
              <a:t> </a:t>
            </a:r>
            <a:r>
              <a:rPr lang="ru-RU" dirty="0" err="1" smtClean="0"/>
              <a:t>логін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пароль, уводить </a:t>
            </a:r>
            <a:r>
              <a:rPr lang="ru-RU" dirty="0" err="1" smtClean="0"/>
              <a:t>додаткові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, </a:t>
            </a:r>
            <a:r>
              <a:rPr lang="ru-RU" dirty="0" err="1" smtClean="0"/>
              <a:t>потрібні</a:t>
            </a:r>
            <a:r>
              <a:rPr lang="ru-RU" dirty="0" smtClean="0"/>
              <a:t> для </a:t>
            </a:r>
            <a:r>
              <a:rPr lang="ru-RU" dirty="0" err="1" smtClean="0"/>
              <a:t>захисту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несанкціонованого</a:t>
            </a:r>
            <a:r>
              <a:rPr lang="ru-RU" dirty="0" smtClean="0"/>
              <a:t> доступу.</a:t>
            </a:r>
          </a:p>
          <a:p>
            <a:pPr marL="0" indent="361950">
              <a:buNone/>
            </a:pPr>
            <a:r>
              <a:rPr lang="ru-RU" dirty="0" err="1" smtClean="0"/>
              <a:t>Одночасно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поштовою</a:t>
            </a:r>
            <a:r>
              <a:rPr lang="ru-RU" dirty="0" smtClean="0"/>
              <a:t> </a:t>
            </a:r>
            <a:r>
              <a:rPr lang="ru-RU" dirty="0" err="1" smtClean="0"/>
              <a:t>скринькою</a:t>
            </a:r>
            <a:r>
              <a:rPr lang="ru-RU" dirty="0" smtClean="0"/>
              <a:t> на </a:t>
            </a:r>
            <a:r>
              <a:rPr lang="ru-RU" dirty="0" err="1" smtClean="0"/>
              <a:t>сервері</a:t>
            </a:r>
            <a:r>
              <a:rPr lang="ru-RU" dirty="0" smtClean="0"/>
              <a:t> </a:t>
            </a:r>
            <a:r>
              <a:rPr lang="ru-RU" dirty="0" err="1" smtClean="0"/>
              <a:t>створюється</a:t>
            </a:r>
            <a:r>
              <a:rPr lang="ru-RU" dirty="0" smtClean="0"/>
              <a:t> </a:t>
            </a:r>
            <a:r>
              <a:rPr lang="ru-RU" dirty="0" err="1" smtClean="0"/>
              <a:t>обліковий</a:t>
            </a:r>
            <a:r>
              <a:rPr lang="ru-RU" dirty="0" smtClean="0"/>
              <a:t> </a:t>
            </a:r>
            <a:r>
              <a:rPr lang="ru-RU" dirty="0" err="1" smtClean="0"/>
              <a:t>запис</a:t>
            </a:r>
            <a:r>
              <a:rPr lang="ru-RU" dirty="0" smtClean="0"/>
              <a:t> </a:t>
            </a:r>
            <a:r>
              <a:rPr lang="ru-RU" dirty="0" err="1" smtClean="0"/>
              <a:t>користувача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800600" y="2285992"/>
            <a:ext cx="4038600" cy="12858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2400" dirty="0" err="1" smtClean="0"/>
              <a:t>Сукупність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даних</a:t>
            </a:r>
            <a:r>
              <a:rPr lang="ru-RU" sz="2400" dirty="0" smtClean="0"/>
              <a:t>, </a:t>
            </a:r>
            <a:r>
              <a:rPr lang="ru-RU" sz="2400" dirty="0" err="1" smtClean="0"/>
              <a:t>які</a:t>
            </a:r>
            <a:r>
              <a:rPr lang="ru-RU" sz="2400" dirty="0" smtClean="0"/>
              <a:t> </a:t>
            </a:r>
            <a:r>
              <a:rPr lang="ru-RU" sz="2400" dirty="0" err="1" smtClean="0"/>
              <a:t>забезпечують</a:t>
            </a:r>
            <a:r>
              <a:rPr lang="ru-RU" sz="2400" dirty="0" smtClean="0"/>
              <a:t> </a:t>
            </a:r>
            <a:r>
              <a:rPr lang="ru-RU" sz="2400" dirty="0" err="1" smtClean="0"/>
              <a:t>ідентифікацію</a:t>
            </a:r>
            <a:r>
              <a:rPr lang="ru-RU" sz="2400" dirty="0" smtClean="0"/>
              <a:t> </a:t>
            </a:r>
            <a:r>
              <a:rPr lang="ru-RU" sz="2400" dirty="0" err="1" smtClean="0"/>
              <a:t>користувача</a:t>
            </a:r>
            <a:r>
              <a:rPr lang="ru-RU" sz="2400" dirty="0" smtClean="0"/>
              <a:t> </a:t>
            </a:r>
            <a:r>
              <a:rPr lang="ru-RU" sz="2400" dirty="0" err="1" smtClean="0"/>
              <a:t>під</a:t>
            </a:r>
            <a:r>
              <a:rPr lang="ru-RU" sz="2400" dirty="0" smtClean="0"/>
              <a:t> час </a:t>
            </a:r>
            <a:r>
              <a:rPr lang="ru-RU" sz="2400" dirty="0" err="1" smtClean="0"/>
              <a:t>звертання</a:t>
            </a:r>
            <a:r>
              <a:rPr lang="ru-RU" sz="2400" dirty="0" smtClean="0"/>
              <a:t> до </a:t>
            </a:r>
            <a:r>
              <a:rPr lang="ru-RU" sz="2400" dirty="0" err="1" smtClean="0"/>
              <a:t>ресурсів</a:t>
            </a:r>
            <a:r>
              <a:rPr lang="ru-RU" sz="2400" dirty="0" smtClean="0"/>
              <a:t> сервера, </a:t>
            </a:r>
            <a:r>
              <a:rPr lang="ru-RU" sz="2400" dirty="0" err="1" smtClean="0"/>
              <a:t>називається</a:t>
            </a:r>
            <a:r>
              <a:rPr lang="ru-RU" sz="2400" i="1" dirty="0" smtClean="0"/>
              <a:t> </a:t>
            </a:r>
            <a:r>
              <a:rPr lang="ru-RU" sz="2400" b="1" i="1" dirty="0" err="1" smtClean="0"/>
              <a:t>обліковим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записом</a:t>
            </a:r>
            <a:r>
              <a:rPr lang="ru-RU" sz="2400" dirty="0" smtClean="0"/>
              <a:t>, </a:t>
            </a:r>
            <a:r>
              <a:rPr lang="ru-RU" sz="2400" dirty="0" err="1" smtClean="0"/>
              <a:t>або</a:t>
            </a:r>
            <a:r>
              <a:rPr lang="ru-RU" sz="2400" i="1" dirty="0" smtClean="0"/>
              <a:t> </a:t>
            </a:r>
            <a:r>
              <a:rPr lang="ru-RU" sz="2400" b="1" i="1" dirty="0" err="1" smtClean="0"/>
              <a:t>екаунтом</a:t>
            </a:r>
            <a:r>
              <a:rPr lang="ru-RU" sz="2400" b="1" dirty="0" smtClean="0"/>
              <a:t> </a:t>
            </a:r>
            <a:r>
              <a:rPr lang="ru-RU" sz="2400" dirty="0" smtClean="0"/>
              <a:t>(</a:t>
            </a:r>
            <a:r>
              <a:rPr lang="ru-RU" sz="2400" dirty="0" err="1" smtClean="0"/>
              <a:t>іноді</a:t>
            </a:r>
            <a:r>
              <a:rPr lang="ru-RU" sz="2400" dirty="0" smtClean="0"/>
              <a:t> </a:t>
            </a:r>
            <a:r>
              <a:rPr lang="ru-RU" sz="2400" dirty="0" err="1" smtClean="0"/>
              <a:t>вживають</a:t>
            </a:r>
            <a:r>
              <a:rPr lang="ru-RU" sz="2400" dirty="0" smtClean="0"/>
              <a:t> </a:t>
            </a:r>
            <a:r>
              <a:rPr lang="ru-RU" sz="2400" dirty="0" err="1" smtClean="0"/>
              <a:t>термін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акаукт</a:t>
            </a:r>
            <a:r>
              <a:rPr lang="ru-RU" sz="2400" i="1" dirty="0" smtClean="0"/>
              <a:t>)</a:t>
            </a:r>
            <a:r>
              <a:rPr lang="ru-RU" sz="2400" dirty="0" smtClean="0"/>
              <a:t> (англ. </a:t>
            </a:r>
            <a:r>
              <a:rPr lang="en-US" sz="2400" i="1" dirty="0" smtClean="0"/>
              <a:t>account</a:t>
            </a:r>
            <a:r>
              <a:rPr lang="ru-RU" sz="2400" dirty="0" smtClean="0"/>
              <a:t> - </a:t>
            </a:r>
            <a:r>
              <a:rPr lang="ru-RU" sz="2400" dirty="0" err="1" smtClean="0"/>
              <a:t>обліковий</a:t>
            </a:r>
            <a:r>
              <a:rPr lang="ru-RU" sz="2400" dirty="0" smtClean="0"/>
              <a:t> </a:t>
            </a:r>
            <a:r>
              <a:rPr lang="ru-RU" sz="2400" dirty="0" err="1" smtClean="0"/>
              <a:t>запис</a:t>
            </a:r>
            <a:r>
              <a:rPr lang="ru-RU" sz="2400" dirty="0" smtClean="0"/>
              <a:t>).</a:t>
            </a:r>
            <a:endParaRPr lang="ru-RU" sz="4400" dirty="0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err="1" smtClean="0">
                <a:latin typeface="Calibri" pitchFamily="34" charset="0"/>
              </a:rPr>
              <a:t>Налаштування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параметрів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поштової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скриньки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973390"/>
          </a:xfrm>
        </p:spPr>
        <p:txBody>
          <a:bodyPr>
            <a:normAutofit fontScale="92500" lnSpcReduction="20000"/>
          </a:bodyPr>
          <a:lstStyle/>
          <a:p>
            <a:pPr marL="0" indent="361950">
              <a:buNone/>
            </a:pPr>
            <a:r>
              <a:rPr lang="ru-RU" sz="2300" dirty="0" err="1" smtClean="0">
                <a:latin typeface="Calibri" pitchFamily="34" charset="0"/>
              </a:rPr>
              <a:t>Вибравши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гіперпосилання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b="1" dirty="0" err="1" smtClean="0">
                <a:latin typeface="Calibri" pitchFamily="34" charset="0"/>
              </a:rPr>
              <a:t>Особиста</a:t>
            </a:r>
            <a:r>
              <a:rPr lang="ru-RU" sz="2300" b="1" dirty="0" smtClean="0">
                <a:latin typeface="Calibri" pitchFamily="34" charset="0"/>
              </a:rPr>
              <a:t> </a:t>
            </a:r>
            <a:r>
              <a:rPr lang="ru-RU" sz="2300" b="1" dirty="0" err="1" smtClean="0">
                <a:latin typeface="Calibri" pitchFamily="34" charset="0"/>
              </a:rPr>
              <a:t>інформація</a:t>
            </a:r>
            <a:r>
              <a:rPr lang="ru-RU" sz="2300" dirty="0" smtClean="0">
                <a:latin typeface="Calibri" pitchFamily="34" charset="0"/>
              </a:rPr>
              <a:t>, </a:t>
            </a:r>
            <a:r>
              <a:rPr lang="ru-RU" sz="2300" dirty="0" err="1" smtClean="0">
                <a:latin typeface="Calibri" pitchFamily="34" charset="0"/>
              </a:rPr>
              <a:t>можна</a:t>
            </a:r>
            <a:r>
              <a:rPr lang="ru-RU" sz="2300" dirty="0" smtClean="0">
                <a:latin typeface="Calibri" pitchFamily="34" charset="0"/>
              </a:rPr>
              <a:t> перейти на </a:t>
            </a:r>
            <a:r>
              <a:rPr lang="ru-RU" sz="2300" dirty="0" err="1" smtClean="0">
                <a:latin typeface="Calibri" pitchFamily="34" charset="0"/>
              </a:rPr>
              <a:t>сторінку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зміни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особистих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даних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власника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поштової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скриньки</a:t>
            </a:r>
            <a:r>
              <a:rPr lang="ru-RU" sz="2300" dirty="0" smtClean="0">
                <a:latin typeface="Calibri" pitchFamily="34" charset="0"/>
              </a:rPr>
              <a:t>. На </a:t>
            </a:r>
            <a:r>
              <a:rPr lang="ru-RU" sz="2300" dirty="0" err="1" smtClean="0">
                <a:latin typeface="Calibri" pitchFamily="34" charset="0"/>
              </a:rPr>
              <a:t>сторінці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b="1" dirty="0" err="1" smtClean="0">
                <a:latin typeface="Calibri" pitchFamily="34" charset="0"/>
              </a:rPr>
              <a:t>Налаштування</a:t>
            </a:r>
            <a:r>
              <a:rPr lang="ru-RU" sz="2300" b="1" dirty="0" smtClean="0">
                <a:latin typeface="Calibri" pitchFamily="34" charset="0"/>
              </a:rPr>
              <a:t> </a:t>
            </a:r>
            <a:r>
              <a:rPr lang="ru-RU" sz="2300" b="1" dirty="0" err="1" smtClean="0">
                <a:latin typeface="Calibri" pitchFamily="34" charset="0"/>
              </a:rPr>
              <a:t>відновлення</a:t>
            </a:r>
            <a:r>
              <a:rPr lang="ru-RU" sz="2300" b="1" dirty="0" smtClean="0">
                <a:latin typeface="Calibri" pitchFamily="34" charset="0"/>
              </a:rPr>
              <a:t> паролю </a:t>
            </a:r>
            <a:r>
              <a:rPr lang="ru-RU" sz="2300" dirty="0" err="1" smtClean="0">
                <a:latin typeface="Calibri" pitchFamily="34" charset="0"/>
              </a:rPr>
              <a:t>можна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змінити</a:t>
            </a:r>
            <a:r>
              <a:rPr lang="ru-RU" sz="2300" dirty="0" smtClean="0">
                <a:latin typeface="Calibri" pitchFamily="34" charset="0"/>
              </a:rPr>
              <a:t> адресу </a:t>
            </a:r>
            <a:r>
              <a:rPr lang="ru-RU" sz="2300" dirty="0" err="1" smtClean="0">
                <a:latin typeface="Calibri" pitchFamily="34" charset="0"/>
              </a:rPr>
              <a:t>електронної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поштової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скриньки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або</a:t>
            </a:r>
            <a:r>
              <a:rPr lang="ru-RU" sz="2300" dirty="0" smtClean="0">
                <a:latin typeface="Calibri" pitchFamily="34" charset="0"/>
              </a:rPr>
              <a:t> номер </a:t>
            </a:r>
            <a:r>
              <a:rPr lang="ru-RU" sz="2300" dirty="0" err="1" smtClean="0">
                <a:latin typeface="Calibri" pitchFamily="34" charset="0"/>
              </a:rPr>
              <a:t>мобільного</a:t>
            </a:r>
            <a:r>
              <a:rPr lang="ru-RU" sz="2300" dirty="0" smtClean="0">
                <a:latin typeface="Calibri" pitchFamily="34" charset="0"/>
              </a:rPr>
              <a:t> телефона, на </a:t>
            </a:r>
            <a:r>
              <a:rPr lang="ru-RU" sz="2300" dirty="0" err="1" smtClean="0">
                <a:latin typeface="Calibri" pitchFamily="34" charset="0"/>
              </a:rPr>
              <a:t>які</a:t>
            </a:r>
            <a:r>
              <a:rPr lang="ru-RU" sz="2300" dirty="0" smtClean="0">
                <a:latin typeface="Calibri" pitchFamily="34" charset="0"/>
              </a:rPr>
              <a:t> буде </a:t>
            </a:r>
            <a:r>
              <a:rPr lang="ru-RU" sz="2300" dirty="0" err="1" smtClean="0">
                <a:latin typeface="Calibri" pitchFamily="34" charset="0"/>
              </a:rPr>
              <a:t>надіслано</a:t>
            </a:r>
            <a:r>
              <a:rPr lang="ru-RU" sz="2300" dirty="0" smtClean="0">
                <a:latin typeface="Calibri" pitchFamily="34" charset="0"/>
              </a:rPr>
              <a:t> код для </a:t>
            </a:r>
            <a:r>
              <a:rPr lang="ru-RU" sz="2300" dirty="0" err="1" smtClean="0">
                <a:latin typeface="Calibri" pitchFamily="34" charset="0"/>
              </a:rPr>
              <a:t>відновлення</a:t>
            </a:r>
            <a:r>
              <a:rPr lang="ru-RU" sz="2300" dirty="0" smtClean="0">
                <a:latin typeface="Calibri" pitchFamily="34" charset="0"/>
              </a:rPr>
              <a:t> пароля у </a:t>
            </a:r>
            <a:r>
              <a:rPr lang="ru-RU" sz="2300" dirty="0" err="1" smtClean="0">
                <a:latin typeface="Calibri" pitchFamily="34" charset="0"/>
              </a:rPr>
              <a:t>випадку</a:t>
            </a:r>
            <a:r>
              <a:rPr lang="ru-RU" sz="2300" dirty="0" smtClean="0">
                <a:latin typeface="Calibri" pitchFamily="34" charset="0"/>
              </a:rPr>
              <a:t>, </a:t>
            </a:r>
            <a:r>
              <a:rPr lang="ru-RU" sz="2300" dirty="0" err="1" smtClean="0">
                <a:latin typeface="Calibri" pitchFamily="34" charset="0"/>
              </a:rPr>
              <a:t>якщо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власник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скриньки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забуде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його</a:t>
            </a:r>
            <a:r>
              <a:rPr lang="ru-RU" sz="2300" dirty="0" smtClean="0">
                <a:latin typeface="Calibri" pitchFamily="34" charset="0"/>
              </a:rPr>
              <a:t>. </a:t>
            </a:r>
            <a:endParaRPr lang="ru-RU" sz="2300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ru-RU" sz="2300" dirty="0" err="1" smtClean="0">
                <a:latin typeface="Calibri" pitchFamily="34" charset="0"/>
              </a:rPr>
              <a:t>Існуючий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smtClean="0">
                <a:latin typeface="Calibri" pitchFamily="34" charset="0"/>
              </a:rPr>
              <a:t>пароль </a:t>
            </a:r>
            <a:r>
              <a:rPr lang="ru-RU" sz="2300" dirty="0" err="1" smtClean="0">
                <a:latin typeface="Calibri" pitchFamily="34" charset="0"/>
              </a:rPr>
              <a:t>можна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змінити</a:t>
            </a:r>
            <a:r>
              <a:rPr lang="ru-RU" sz="2300" dirty="0" smtClean="0">
                <a:latin typeface="Calibri" pitchFamily="34" charset="0"/>
              </a:rPr>
              <a:t> на </a:t>
            </a:r>
            <a:r>
              <a:rPr lang="ru-RU" sz="2300" dirty="0" err="1" smtClean="0">
                <a:latin typeface="Calibri" pitchFamily="34" charset="0"/>
              </a:rPr>
              <a:t>сторінці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b="1" dirty="0" err="1" smtClean="0">
                <a:latin typeface="Calibri" pitchFamily="34" charset="0"/>
              </a:rPr>
              <a:t>Змінити</a:t>
            </a:r>
            <a:r>
              <a:rPr lang="ru-RU" sz="2300" b="1" dirty="0" smtClean="0">
                <a:latin typeface="Calibri" pitchFamily="34" charset="0"/>
              </a:rPr>
              <a:t> пароль</a:t>
            </a:r>
            <a:r>
              <a:rPr lang="ru-RU" sz="2300" dirty="0" smtClean="0">
                <a:latin typeface="Calibri" pitchFamily="34" charset="0"/>
              </a:rPr>
              <a:t>.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00438"/>
            <a:ext cx="5643602" cy="184166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714884"/>
            <a:ext cx="531496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642910" y="5429264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 smtClean="0"/>
              <a:t>Вибір</a:t>
            </a:r>
            <a:r>
              <a:rPr lang="ru-RU" sz="1200" dirty="0" smtClean="0"/>
              <a:t> буде </a:t>
            </a:r>
            <a:r>
              <a:rPr lang="ru-RU" sz="1200" dirty="0" err="1" smtClean="0"/>
              <a:t>здійснюватися</a:t>
            </a:r>
            <a:r>
              <a:rPr lang="ru-RU" sz="1200" dirty="0" smtClean="0"/>
              <a:t> </a:t>
            </a:r>
            <a:r>
              <a:rPr lang="ru-RU" sz="1200" dirty="0" err="1" smtClean="0"/>
              <a:t>під</a:t>
            </a:r>
            <a:r>
              <a:rPr lang="ru-RU" sz="1200" dirty="0" smtClean="0"/>
              <a:t> час </a:t>
            </a:r>
            <a:r>
              <a:rPr lang="ru-RU" sz="1200" dirty="0" err="1" smtClean="0"/>
              <a:t>написання</a:t>
            </a:r>
            <a:r>
              <a:rPr lang="ru-RU" sz="1200" dirty="0" smtClean="0"/>
              <a:t> листа </a:t>
            </a:r>
            <a:r>
              <a:rPr lang="ru-RU" sz="1200" dirty="0" smtClean="0"/>
              <a:t>в </a:t>
            </a:r>
            <a:r>
              <a:rPr lang="ru-RU" sz="1200" dirty="0" err="1" smtClean="0"/>
              <a:t>полі</a:t>
            </a:r>
            <a:r>
              <a:rPr lang="ru-RU" sz="1200" dirty="0" smtClean="0"/>
              <a:t> «</a:t>
            </a:r>
            <a:r>
              <a:rPr lang="ru-RU" sz="1200" dirty="0" err="1" smtClean="0"/>
              <a:t>Від</a:t>
            </a:r>
            <a:r>
              <a:rPr lang="ru-RU" sz="1200" dirty="0" smtClean="0"/>
              <a:t>:"</a:t>
            </a:r>
            <a:endParaRPr lang="ru-RU" sz="12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 smtClean="0">
                <a:latin typeface="Calibri" pitchFamily="34" charset="0"/>
              </a:rPr>
              <a:t>Налаштування</a:t>
            </a:r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 err="1" smtClean="0">
                <a:latin typeface="Calibri" pitchFamily="34" charset="0"/>
              </a:rPr>
              <a:t>параметрів</a:t>
            </a:r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 err="1" smtClean="0">
                <a:latin typeface="Calibri" pitchFamily="34" charset="0"/>
              </a:rPr>
              <a:t>поштової</a:t>
            </a:r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 err="1" smtClean="0">
                <a:latin typeface="Calibri" pitchFamily="34" charset="0"/>
              </a:rPr>
              <a:t>скриньки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На </a:t>
            </a:r>
            <a:r>
              <a:rPr lang="ru-RU" dirty="0" err="1" smtClean="0">
                <a:latin typeface="Calibri" pitchFamily="34" charset="0"/>
              </a:rPr>
              <a:t>сторінці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Інтерфейс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корисним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є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налаштування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підпису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який</a:t>
            </a:r>
            <a:r>
              <a:rPr lang="ru-RU" dirty="0" smtClean="0">
                <a:latin typeface="Calibri" pitchFamily="34" charset="0"/>
              </a:rPr>
              <a:t> буде автоматично </a:t>
            </a:r>
            <a:r>
              <a:rPr lang="ru-RU" dirty="0" err="1" smtClean="0">
                <a:latin typeface="Calibri" pitchFamily="34" charset="0"/>
              </a:rPr>
              <a:t>додаватися</a:t>
            </a:r>
            <a:r>
              <a:rPr lang="ru-RU" dirty="0" smtClean="0">
                <a:latin typeface="Calibri" pitchFamily="34" charset="0"/>
              </a:rPr>
              <a:t> до </a:t>
            </a:r>
            <a:r>
              <a:rPr lang="ru-RU" dirty="0" err="1" smtClean="0">
                <a:latin typeface="Calibri" pitchFamily="34" charset="0"/>
              </a:rPr>
              <a:t>всіх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надсилає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</a:t>
            </a:r>
            <a:r>
              <a:rPr lang="ru-RU" dirty="0" smtClean="0">
                <a:latin typeface="Calibri" pitchFamily="34" charset="0"/>
              </a:rPr>
              <a:t>. </a:t>
            </a:r>
            <a:endParaRPr lang="ru-RU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Сторінку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Пересилання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призначено</a:t>
            </a:r>
            <a:r>
              <a:rPr lang="ru-RU" dirty="0" smtClean="0">
                <a:latin typeface="Calibri" pitchFamily="34" charset="0"/>
              </a:rPr>
              <a:t> для </a:t>
            </a:r>
            <a:r>
              <a:rPr lang="ru-RU" dirty="0" err="1" smtClean="0">
                <a:latin typeface="Calibri" pitchFamily="34" charset="0"/>
              </a:rPr>
              <a:t>введення</a:t>
            </a:r>
            <a:r>
              <a:rPr lang="ru-RU" dirty="0" smtClean="0">
                <a:latin typeface="Calibri" pitchFamily="34" charset="0"/>
              </a:rPr>
              <a:t> адрес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скриньок</a:t>
            </a:r>
            <a:r>
              <a:rPr lang="ru-RU" dirty="0" smtClean="0">
                <a:latin typeface="Calibri" pitchFamily="34" charset="0"/>
              </a:rPr>
              <a:t>, на </a:t>
            </a:r>
            <a:r>
              <a:rPr lang="ru-RU" dirty="0" err="1" smtClean="0">
                <a:latin typeface="Calibri" pitchFamily="34" charset="0"/>
              </a:rPr>
              <a:t>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будуть</a:t>
            </a:r>
            <a:r>
              <a:rPr lang="ru-RU" dirty="0" smtClean="0">
                <a:latin typeface="Calibri" pitchFamily="34" charset="0"/>
              </a:rPr>
              <a:t> автоматично </a:t>
            </a:r>
            <a:r>
              <a:rPr lang="ru-RU" dirty="0" err="1" smtClean="0">
                <a:latin typeface="Calibri" pitchFamily="34" charset="0"/>
              </a:rPr>
              <a:t>пересилатися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всі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вхідні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Використовуючи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цю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можливість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організувати</a:t>
            </a:r>
            <a:r>
              <a:rPr lang="ru-RU" dirty="0" smtClean="0">
                <a:latin typeface="Calibri" pitchFamily="34" charset="0"/>
              </a:rPr>
              <a:t> списки </a:t>
            </a:r>
            <a:r>
              <a:rPr lang="ru-RU" dirty="0" err="1" smtClean="0">
                <a:latin typeface="Calibri" pitchFamily="34" charset="0"/>
              </a:rPr>
              <a:t>розсилки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— один </a:t>
            </a:r>
            <a:r>
              <a:rPr lang="ru-RU" dirty="0" err="1" smtClean="0">
                <a:latin typeface="Calibri" pitchFamily="34" charset="0"/>
              </a:rPr>
              <a:t>із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засобів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організації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телеконференцій</a:t>
            </a:r>
            <a:r>
              <a:rPr lang="ru-RU" dirty="0" smtClean="0">
                <a:latin typeface="Calibri" pitchFamily="34" charset="0"/>
              </a:rPr>
              <a:t>.</a:t>
            </a:r>
            <a:endParaRPr lang="en-US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На </a:t>
            </a:r>
            <a:r>
              <a:rPr lang="ru-RU" dirty="0" err="1" smtClean="0">
                <a:latin typeface="Calibri" pitchFamily="34" charset="0"/>
              </a:rPr>
              <a:t>сторінці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Фільтри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задати</a:t>
            </a:r>
            <a:r>
              <a:rPr lang="ru-RU" dirty="0" smtClean="0">
                <a:latin typeface="Calibri" pitchFamily="34" charset="0"/>
              </a:rPr>
              <a:t> правила для </a:t>
            </a:r>
            <a:r>
              <a:rPr lang="ru-RU" dirty="0" err="1" smtClean="0">
                <a:latin typeface="Calibri" pitchFamily="34" charset="0"/>
              </a:rPr>
              <a:t>переміщення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задовольняють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певні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умови</a:t>
            </a:r>
            <a:r>
              <a:rPr lang="ru-RU" dirty="0" smtClean="0">
                <a:latin typeface="Calibri" pitchFamily="34" charset="0"/>
              </a:rPr>
              <a:t>, до </a:t>
            </a:r>
            <a:r>
              <a:rPr lang="ru-RU" dirty="0" err="1" smtClean="0">
                <a:latin typeface="Calibri" pitchFamily="34" charset="0"/>
              </a:rPr>
              <a:t>визначених</a:t>
            </a:r>
            <a:r>
              <a:rPr lang="ru-RU" dirty="0" smtClean="0">
                <a:latin typeface="Calibri" pitchFamily="34" charset="0"/>
              </a:rPr>
              <a:t> папок, </a:t>
            </a:r>
            <a:r>
              <a:rPr lang="ru-RU" dirty="0" err="1" smtClean="0">
                <a:latin typeface="Calibri" pitchFamily="34" charset="0"/>
              </a:rPr>
              <a:t>видалення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повернення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їх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відправникам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тощо</a:t>
            </a:r>
            <a:r>
              <a:rPr lang="ru-RU" dirty="0" smtClean="0">
                <a:latin typeface="Calibri" pitchFamily="34" charset="0"/>
              </a:rPr>
              <a:t>. </a:t>
            </a:r>
            <a:endParaRPr lang="ru-RU" dirty="0" smtClean="0">
              <a:latin typeface="Calibri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643314"/>
            <a:ext cx="3895732" cy="271321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43049"/>
            <a:ext cx="4357718" cy="1798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 smtClean="0">
                <a:latin typeface="Calibri" pitchFamily="34" charset="0"/>
              </a:rPr>
              <a:t>Налаштування</a:t>
            </a:r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 err="1" smtClean="0">
                <a:latin typeface="Calibri" pitchFamily="34" charset="0"/>
              </a:rPr>
              <a:t>параметрів</a:t>
            </a:r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 err="1" smtClean="0">
                <a:latin typeface="Calibri" pitchFamily="34" charset="0"/>
              </a:rPr>
              <a:t>поштової</a:t>
            </a:r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 err="1" smtClean="0">
                <a:latin typeface="Calibri" pitchFamily="34" charset="0"/>
              </a:rPr>
              <a:t>скриньки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357718" cy="4986358"/>
          </a:xfrm>
        </p:spPr>
        <p:txBody>
          <a:bodyPr>
            <a:normAutofit fontScale="70000" lnSpcReduction="20000"/>
          </a:bodyPr>
          <a:lstStyle/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Вибравши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гіперпосилання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Автовідповідач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перейти </a:t>
            </a:r>
            <a:r>
              <a:rPr lang="ru-RU" dirty="0" smtClean="0">
                <a:latin typeface="Calibri" pitchFamily="34" charset="0"/>
              </a:rPr>
              <a:t>на </a:t>
            </a:r>
            <a:r>
              <a:rPr lang="ru-RU" dirty="0" err="1" smtClean="0">
                <a:latin typeface="Calibri" pitchFamily="34" charset="0"/>
              </a:rPr>
              <a:t>сторінку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налаштувань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відправлення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листів-відповідей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всі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отримані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період</a:t>
            </a:r>
            <a:r>
              <a:rPr lang="ru-RU" dirty="0" smtClean="0">
                <a:latin typeface="Calibri" pitchFamily="34" charset="0"/>
              </a:rPr>
              <a:t>, коли </a:t>
            </a:r>
            <a:r>
              <a:rPr lang="ru-RU" dirty="0" err="1" smtClean="0">
                <a:latin typeface="Calibri" pitchFamily="34" charset="0"/>
              </a:rPr>
              <a:t>власник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 не буде </a:t>
            </a:r>
            <a:r>
              <a:rPr lang="ru-RU" dirty="0" err="1" smtClean="0">
                <a:latin typeface="Calibri" pitchFamily="34" charset="0"/>
              </a:rPr>
              <a:t>мати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можливості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користуватися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електронною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поштою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Власник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кілька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нікнеймів</a:t>
            </a:r>
            <a:r>
              <a:rPr lang="ru-RU" dirty="0" smtClean="0">
                <a:latin typeface="Calibri" pitchFamily="34" charset="0"/>
              </a:rPr>
              <a:t> (англ. </a:t>
            </a:r>
            <a:r>
              <a:rPr lang="en-US" i="1" dirty="0" smtClean="0">
                <a:latin typeface="Calibri" pitchFamily="34" charset="0"/>
              </a:rPr>
              <a:t>nickname</a:t>
            </a:r>
            <a:r>
              <a:rPr lang="ru-RU" dirty="0" smtClean="0">
                <a:latin typeface="Calibri" pitchFamily="34" charset="0"/>
              </a:rPr>
              <a:t> - </a:t>
            </a:r>
            <a:r>
              <a:rPr lang="ru-RU" dirty="0" err="1" smtClean="0">
                <a:latin typeface="Calibri" pitchFamily="34" charset="0"/>
              </a:rPr>
              <a:t>прізвисько</a:t>
            </a:r>
            <a:r>
              <a:rPr lang="ru-RU" dirty="0" smtClean="0">
                <a:latin typeface="Calibri" pitchFamily="34" charset="0"/>
              </a:rPr>
              <a:t>) - </a:t>
            </a:r>
            <a:r>
              <a:rPr lang="ru-RU" dirty="0" err="1" smtClean="0">
                <a:latin typeface="Calibri" pitchFamily="34" charset="0"/>
              </a:rPr>
              <a:t>псевдонімів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використовуються</a:t>
            </a:r>
            <a:r>
              <a:rPr lang="ru-RU" dirty="0" smtClean="0">
                <a:latin typeface="Calibri" pitchFamily="34" charset="0"/>
              </a:rPr>
              <a:t> у </a:t>
            </a:r>
            <a:r>
              <a:rPr lang="ru-RU" dirty="0" err="1" smtClean="0">
                <a:latin typeface="Calibri" pitchFamily="34" charset="0"/>
              </a:rPr>
              <a:t>ході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комунікаційними</a:t>
            </a:r>
            <a:r>
              <a:rPr lang="ru-RU" dirty="0" smtClean="0">
                <a:latin typeface="Calibri" pitchFamily="34" charset="0"/>
              </a:rPr>
              <a:t> службами. </a:t>
            </a:r>
            <a:endParaRPr lang="ru-RU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На </a:t>
            </a:r>
            <a:r>
              <a:rPr lang="ru-RU" dirty="0" err="1" smtClean="0">
                <a:latin typeface="Calibri" pitchFamily="34" charset="0"/>
              </a:rPr>
              <a:t>сторінці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Нікнейми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ввести </a:t>
            </a:r>
            <a:r>
              <a:rPr lang="ru-RU" dirty="0" err="1" smtClean="0">
                <a:latin typeface="Calibri" pitchFamily="34" charset="0"/>
              </a:rPr>
              <a:t>нікнейми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будуть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використовуватися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під</a:t>
            </a:r>
            <a:r>
              <a:rPr lang="ru-RU" dirty="0" smtClean="0">
                <a:latin typeface="Calibri" pitchFamily="34" charset="0"/>
              </a:rPr>
              <a:t> час </a:t>
            </a:r>
            <a:r>
              <a:rPr lang="ru-RU" dirty="0" err="1" smtClean="0">
                <a:latin typeface="Calibri" pitchFamily="34" charset="0"/>
              </a:rPr>
              <a:t>користування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різними</a:t>
            </a:r>
            <a:r>
              <a:rPr lang="ru-RU" dirty="0" smtClean="0">
                <a:latin typeface="Calibri" pitchFamily="34" charset="0"/>
              </a:rPr>
              <a:t> службами порталу </a:t>
            </a:r>
            <a:r>
              <a:rPr lang="en-US" dirty="0" err="1" smtClean="0">
                <a:latin typeface="Calibri" pitchFamily="34" charset="0"/>
              </a:rPr>
              <a:t>Ukr</a:t>
            </a:r>
            <a:r>
              <a:rPr lang="ru-RU" dirty="0" smtClean="0">
                <a:latin typeface="Calibri" pitchFamily="34" charset="0"/>
              </a:rPr>
              <a:t>.</a:t>
            </a:r>
            <a:r>
              <a:rPr lang="en-US" dirty="0" smtClean="0">
                <a:latin typeface="Calibri" pitchFamily="34" charset="0"/>
              </a:rPr>
              <a:t>net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Користувач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надсилати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використовуючи</a:t>
            </a:r>
            <a:r>
              <a:rPr lang="ru-RU" dirty="0" smtClean="0">
                <a:latin typeface="Calibri" pitchFamily="34" charset="0"/>
              </a:rPr>
              <a:t> як адресу </a:t>
            </a:r>
            <a:r>
              <a:rPr lang="ru-RU" dirty="0" err="1" smtClean="0">
                <a:latin typeface="Calibri" pitchFamily="34" charset="0"/>
              </a:rPr>
              <a:t>відправника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адресу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будь-якої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своїх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електронних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скриньок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Налаштувати</a:t>
            </a:r>
            <a:r>
              <a:rPr lang="ru-RU" dirty="0" smtClean="0">
                <a:latin typeface="Calibri" pitchFamily="34" charset="0"/>
              </a:rPr>
              <a:t> список таких адрес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сторінці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категорії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е-</a:t>
            </a:r>
            <a:r>
              <a:rPr lang="en-US" dirty="0" smtClean="0">
                <a:latin typeface="Calibri" pitchFamily="34" charset="0"/>
              </a:rPr>
              <a:t>mail’</a:t>
            </a:r>
            <a:r>
              <a:rPr lang="ru-RU" dirty="0" smtClean="0">
                <a:latin typeface="Calibri" pitchFamily="34" charset="0"/>
              </a:rPr>
              <a:t>и</a:t>
            </a:r>
            <a:r>
              <a:rPr lang="ru-RU" dirty="0" smtClean="0">
                <a:latin typeface="Calibri" pitchFamily="34" charset="0"/>
              </a:rPr>
              <a:t>.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14554"/>
            <a:ext cx="4429157" cy="214314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latin typeface="Calibri" pitchFamily="34" charset="0"/>
              </a:rPr>
              <a:t>Переваги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недоліки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веб-пошти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Користуватися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веб-поштою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досить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зручно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Зареєструвавши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електронну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скриньку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сайті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веб-пошти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або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веб-порталі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користувач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зможе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отримати</a:t>
            </a:r>
            <a:r>
              <a:rPr lang="ru-RU" dirty="0" smtClean="0">
                <a:latin typeface="Calibri" pitchFamily="34" charset="0"/>
              </a:rPr>
              <a:t> доступ до </a:t>
            </a:r>
            <a:r>
              <a:rPr lang="ru-RU" dirty="0" err="1" smtClean="0">
                <a:latin typeface="Calibri" pitchFamily="34" charset="0"/>
              </a:rPr>
              <a:t>неї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будь-якого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комп'ютера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має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підключення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Інтернету</a:t>
            </a:r>
            <a:r>
              <a:rPr lang="ru-RU" dirty="0" smtClean="0">
                <a:latin typeface="Calibri" pitchFamily="34" charset="0"/>
              </a:rPr>
              <a:t> -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дому, </a:t>
            </a:r>
            <a:r>
              <a:rPr lang="ru-RU" dirty="0" err="1" smtClean="0">
                <a:latin typeface="Calibri" pitchFamily="34" charset="0"/>
              </a:rPr>
              <a:t>роботи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Інтернет-клубу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тощо</a:t>
            </a:r>
            <a:r>
              <a:rPr lang="ru-RU" dirty="0" smtClean="0">
                <a:latin typeface="Calibri" pitchFamily="34" charset="0"/>
              </a:rPr>
              <a:t>. </a:t>
            </a:r>
            <a:endParaRPr lang="en-US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Поштова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містити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багато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займає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певний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обсяг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зовнішньої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пам'яті</a:t>
            </a:r>
            <a:r>
              <a:rPr lang="ru-RU" dirty="0" smtClean="0">
                <a:latin typeface="Calibri" pitchFamily="34" charset="0"/>
              </a:rPr>
              <a:t> сервера </a:t>
            </a:r>
            <a:r>
              <a:rPr lang="ru-RU" dirty="0" err="1" smtClean="0">
                <a:latin typeface="Calibri" pitchFamily="34" charset="0"/>
              </a:rPr>
              <a:t>електронної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пошти</a:t>
            </a:r>
            <a:r>
              <a:rPr lang="ru-RU" dirty="0" smtClean="0">
                <a:latin typeface="Calibri" pitchFamily="34" charset="0"/>
              </a:rPr>
              <a:t>, при </a:t>
            </a:r>
            <a:r>
              <a:rPr lang="ru-RU" dirty="0" err="1" smtClean="0">
                <a:latin typeface="Calibri" pitchFamily="34" charset="0"/>
              </a:rPr>
              <a:t>цьому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ресурси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домашнього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комп'ютера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користувача</a:t>
            </a:r>
            <a:r>
              <a:rPr lang="ru-RU" dirty="0" smtClean="0">
                <a:latin typeface="Calibri" pitchFamily="34" charset="0"/>
              </a:rPr>
              <a:t> не </a:t>
            </a:r>
            <a:r>
              <a:rPr lang="ru-RU" dirty="0" err="1" smtClean="0">
                <a:latin typeface="Calibri" pitchFamily="34" charset="0"/>
              </a:rPr>
              <a:t>витрачаються</a:t>
            </a:r>
            <a:r>
              <a:rPr lang="ru-RU" dirty="0" smtClean="0">
                <a:latin typeface="Calibri" pitchFamily="34" charset="0"/>
              </a:rPr>
              <a:t>. Для доступу до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використовується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будь-який</a:t>
            </a:r>
            <a:r>
              <a:rPr lang="ru-RU" dirty="0" smtClean="0">
                <a:latin typeface="Calibri" pitchFamily="34" charset="0"/>
              </a:rPr>
              <a:t> браузер.</a:t>
            </a: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Під</a:t>
            </a:r>
            <a:r>
              <a:rPr lang="ru-RU" dirty="0" smtClean="0">
                <a:latin typeface="Calibri" pitchFamily="34" charset="0"/>
              </a:rPr>
              <a:t> час </a:t>
            </a:r>
            <a:r>
              <a:rPr lang="ru-RU" dirty="0" err="1" smtClean="0">
                <a:latin typeface="Calibri" pitchFamily="34" charset="0"/>
              </a:rPr>
              <a:t>реєстрації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отримує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додаткові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послуги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наприклад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можливість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використання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віртуальних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сховищ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файлів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органайзерів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фотографій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можливості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планування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подій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використанням</a:t>
            </a:r>
            <a:r>
              <a:rPr lang="ru-RU" dirty="0" smtClean="0">
                <a:latin typeface="Calibri" pitchFamily="34" charset="0"/>
              </a:rPr>
              <a:t> календаря, </a:t>
            </a:r>
            <a:r>
              <a:rPr lang="ru-RU" dirty="0" err="1" smtClean="0">
                <a:latin typeface="Calibri" pitchFamily="34" charset="0"/>
              </a:rPr>
              <a:t>обміну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повідомленнями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іншими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користувачами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dirty="0" smtClean="0">
                <a:latin typeface="Calibri" pitchFamily="34" charset="0"/>
              </a:rPr>
              <a:t>реальному </a:t>
            </a:r>
            <a:r>
              <a:rPr lang="ru-RU" dirty="0" err="1" smtClean="0">
                <a:latin typeface="Calibri" pitchFamily="34" charset="0"/>
              </a:rPr>
              <a:t>часі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ін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Якщо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виникнуть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запитання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щодо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поштою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іншими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послугами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завжди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звернутися</a:t>
            </a:r>
            <a:r>
              <a:rPr lang="ru-RU" dirty="0" smtClean="0">
                <a:latin typeface="Calibri" pitchFamily="34" charset="0"/>
              </a:rPr>
              <a:t> до </a:t>
            </a:r>
            <a:r>
              <a:rPr lang="ru-RU" dirty="0" err="1" smtClean="0">
                <a:latin typeface="Calibri" pitchFamily="34" charset="0"/>
              </a:rPr>
              <a:t>системи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допомоги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b="1" i="1" dirty="0" smtClean="0">
                <a:latin typeface="Calibri" pitchFamily="34" charset="0"/>
              </a:rPr>
              <a:t>Але </a:t>
            </a:r>
            <a:r>
              <a:rPr lang="ru-RU" b="1" i="1" dirty="0" err="1" smtClean="0">
                <a:latin typeface="Calibri" pitchFamily="34" charset="0"/>
              </a:rPr>
              <a:t>веб-пошта</a:t>
            </a:r>
            <a:r>
              <a:rPr lang="ru-RU" b="1" i="1" dirty="0" smtClean="0">
                <a:latin typeface="Calibri" pitchFamily="34" charset="0"/>
              </a:rPr>
              <a:t> </a:t>
            </a:r>
            <a:r>
              <a:rPr lang="ru-RU" b="1" i="1" dirty="0" err="1" smtClean="0">
                <a:latin typeface="Calibri" pitchFamily="34" charset="0"/>
              </a:rPr>
              <a:t>має</a:t>
            </a:r>
            <a:r>
              <a:rPr lang="ru-RU" b="1" i="1" dirty="0" smtClean="0">
                <a:latin typeface="Calibri" pitchFamily="34" charset="0"/>
              </a:rPr>
              <a:t> </a:t>
            </a:r>
            <a:r>
              <a:rPr lang="ru-RU" b="1" i="1" dirty="0" err="1" smtClean="0">
                <a:latin typeface="Calibri" pitchFamily="34" charset="0"/>
              </a:rPr>
              <a:t>і</a:t>
            </a:r>
            <a:r>
              <a:rPr lang="ru-RU" b="1" i="1" dirty="0" smtClean="0">
                <a:latin typeface="Calibri" pitchFamily="34" charset="0"/>
              </a:rPr>
              <a:t> ряд </a:t>
            </a:r>
            <a:r>
              <a:rPr lang="ru-RU" b="1" i="1" dirty="0" err="1" smtClean="0">
                <a:latin typeface="Calibri" pitchFamily="34" charset="0"/>
              </a:rPr>
              <a:t>недоліків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Користувачу</a:t>
            </a:r>
            <a:r>
              <a:rPr lang="ru-RU" dirty="0" smtClean="0">
                <a:latin typeface="Calibri" pitchFamily="34" charset="0"/>
              </a:rPr>
              <a:t> доводиться </a:t>
            </a:r>
            <a:r>
              <a:rPr lang="ru-RU" dirty="0" err="1" smtClean="0">
                <a:latin typeface="Calibri" pitchFamily="34" charset="0"/>
              </a:rPr>
              <a:t>затрачати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значний</a:t>
            </a:r>
            <a:r>
              <a:rPr lang="ru-RU" dirty="0" smtClean="0">
                <a:latin typeface="Calibri" pitchFamily="34" charset="0"/>
              </a:rPr>
              <a:t> час на перегляд </a:t>
            </a:r>
            <a:r>
              <a:rPr lang="ru-RU" dirty="0" err="1" smtClean="0">
                <a:latin typeface="Calibri" pitchFamily="34" charset="0"/>
              </a:rPr>
              <a:t>листів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збереження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прикріплених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файлів</a:t>
            </a:r>
            <a:r>
              <a:rPr lang="ru-RU" dirty="0" smtClean="0">
                <a:latin typeface="Calibri" pitchFamily="34" charset="0"/>
              </a:rPr>
              <a:t>. Перш </a:t>
            </a:r>
            <a:r>
              <a:rPr lang="ru-RU" dirty="0" err="1" smtClean="0">
                <a:latin typeface="Calibri" pitchFamily="34" charset="0"/>
              </a:rPr>
              <a:t>ніж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зможе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прочитати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лист, </a:t>
            </a:r>
            <a:r>
              <a:rPr lang="ru-RU" dirty="0" err="1" smtClean="0">
                <a:latin typeface="Calibri" pitchFamily="34" charset="0"/>
              </a:rPr>
              <a:t>йому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потрібно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відкрити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щонайменше</a:t>
            </a:r>
            <a:r>
              <a:rPr lang="ru-RU" dirty="0" smtClean="0">
                <a:latin typeface="Calibri" pitchFamily="34" charset="0"/>
              </a:rPr>
              <a:t> три </a:t>
            </a:r>
            <a:r>
              <a:rPr lang="ru-RU" dirty="0" err="1" smtClean="0">
                <a:latin typeface="Calibri" pitchFamily="34" charset="0"/>
              </a:rPr>
              <a:t>веб-сторінки</a:t>
            </a:r>
            <a:r>
              <a:rPr lang="ru-RU" dirty="0" smtClean="0">
                <a:latin typeface="Calibri" pitchFamily="34" charset="0"/>
              </a:rPr>
              <a:t>. У </a:t>
            </a:r>
            <a:r>
              <a:rPr lang="ru-RU" dirty="0" err="1" smtClean="0">
                <a:latin typeface="Calibri" pitchFamily="34" charset="0"/>
              </a:rPr>
              <a:t>години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«</a:t>
            </a:r>
            <a:r>
              <a:rPr lang="ru-RU" dirty="0" err="1" smtClean="0">
                <a:latin typeface="Calibri" pitchFamily="34" charset="0"/>
              </a:rPr>
              <a:t>пік</a:t>
            </a:r>
            <a:r>
              <a:rPr lang="ru-RU" dirty="0" smtClean="0">
                <a:latin typeface="Calibri" pitchFamily="34" charset="0"/>
              </a:rPr>
              <a:t>» доступ до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створена на популярному </a:t>
            </a:r>
            <a:r>
              <a:rPr lang="ru-RU" dirty="0" err="1" smtClean="0">
                <a:latin typeface="Calibri" pitchFamily="34" charset="0"/>
              </a:rPr>
              <a:t>сайті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електронної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може</a:t>
            </a:r>
            <a:r>
              <a:rPr lang="ru-RU" dirty="0" smtClean="0">
                <a:latin typeface="Calibri" pitchFamily="34" charset="0"/>
              </a:rPr>
              <a:t> бути </a:t>
            </a:r>
            <a:r>
              <a:rPr lang="ru-RU" dirty="0" err="1" smtClean="0">
                <a:latin typeface="Calibri" pitchFamily="34" charset="0"/>
              </a:rPr>
              <a:t>обмеженим</a:t>
            </a:r>
            <a:r>
              <a:rPr lang="ru-RU" dirty="0" smtClean="0">
                <a:latin typeface="Calibri" pitchFamily="34" charset="0"/>
              </a:rPr>
              <a:t> через </a:t>
            </a:r>
            <a:r>
              <a:rPr lang="ru-RU" dirty="0" err="1" smtClean="0">
                <a:latin typeface="Calibri" pitchFamily="34" charset="0"/>
              </a:rPr>
              <a:t>велику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кількість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одночасно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звертаються</a:t>
            </a:r>
            <a:r>
              <a:rPr lang="ru-RU" dirty="0" smtClean="0">
                <a:latin typeface="Calibri" pitchFamily="34" charset="0"/>
              </a:rPr>
              <a:t> до </a:t>
            </a:r>
            <a:r>
              <a:rPr lang="ru-RU" dirty="0" err="1" smtClean="0">
                <a:latin typeface="Calibri" pitchFamily="34" charset="0"/>
              </a:rPr>
              <a:t>нього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Якщо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тривалий</a:t>
            </a:r>
            <a:r>
              <a:rPr lang="ru-RU" dirty="0" smtClean="0">
                <a:latin typeface="Calibri" pitchFamily="34" charset="0"/>
              </a:rPr>
              <a:t> час </a:t>
            </a:r>
            <a:r>
              <a:rPr lang="ru-RU" dirty="0" err="1" smtClean="0">
                <a:latin typeface="Calibri" pitchFamily="34" charset="0"/>
              </a:rPr>
              <a:t>поштова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скринька</a:t>
            </a:r>
            <a:r>
              <a:rPr lang="ru-RU" dirty="0" smtClean="0">
                <a:latin typeface="Calibri" pitchFamily="34" charset="0"/>
              </a:rPr>
              <a:t> не </a:t>
            </a:r>
            <a:r>
              <a:rPr lang="ru-RU" dirty="0" err="1" smtClean="0">
                <a:latin typeface="Calibri" pitchFamily="34" charset="0"/>
              </a:rPr>
              <a:t>використовується</a:t>
            </a:r>
            <a:r>
              <a:rPr lang="ru-RU" dirty="0" smtClean="0">
                <a:latin typeface="Calibri" pitchFamily="34" charset="0"/>
              </a:rPr>
              <a:t>, то </a:t>
            </a:r>
            <a:r>
              <a:rPr lang="ru-RU" dirty="0" err="1" smtClean="0">
                <a:latin typeface="Calibri" pitchFamily="34" charset="0"/>
              </a:rPr>
              <a:t>її</a:t>
            </a:r>
            <a:r>
              <a:rPr lang="ru-RU" dirty="0" smtClean="0">
                <a:latin typeface="Calibri" pitchFamily="34" charset="0"/>
              </a:rPr>
              <a:t> буде </a:t>
            </a:r>
            <a:r>
              <a:rPr lang="ru-RU" dirty="0" err="1" smtClean="0">
                <a:latin typeface="Calibri" pitchFamily="34" charset="0"/>
              </a:rPr>
              <a:t>видалено</a:t>
            </a:r>
            <a:r>
              <a:rPr lang="ru-RU" dirty="0" smtClean="0">
                <a:latin typeface="Calibri" pitchFamily="34" charset="0"/>
              </a:rPr>
              <a:t> разом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усіма</a:t>
            </a:r>
            <a:r>
              <a:rPr lang="ru-RU" dirty="0" smtClean="0">
                <a:latin typeface="Calibri" pitchFamily="34" charset="0"/>
              </a:rPr>
              <a:t> листами. На </a:t>
            </a:r>
            <a:r>
              <a:rPr lang="ru-RU" dirty="0" err="1" smtClean="0">
                <a:latin typeface="Calibri" pitchFamily="34" charset="0"/>
              </a:rPr>
              <a:t>деяких</a:t>
            </a:r>
            <a:r>
              <a:rPr lang="ru-RU" dirty="0" smtClean="0">
                <a:latin typeface="Calibri" pitchFamily="34" charset="0"/>
              </a:rPr>
              <a:t> сайтах треба бути </a:t>
            </a:r>
            <a:r>
              <a:rPr lang="ru-RU" dirty="0" err="1" smtClean="0">
                <a:latin typeface="Calibri" pitchFamily="34" charset="0"/>
              </a:rPr>
              <a:t>уважними</a:t>
            </a:r>
            <a:r>
              <a:rPr lang="ru-RU" dirty="0" smtClean="0">
                <a:latin typeface="Calibri" pitchFamily="34" charset="0"/>
              </a:rPr>
              <a:t> до </a:t>
            </a:r>
            <a:r>
              <a:rPr lang="ru-RU" dirty="0" err="1" smtClean="0">
                <a:latin typeface="Calibri" pitchFamily="34" charset="0"/>
              </a:rPr>
              <a:t>вмісту</a:t>
            </a:r>
            <a:r>
              <a:rPr lang="ru-RU" dirty="0" smtClean="0">
                <a:latin typeface="Calibri" pitchFamily="34" charset="0"/>
              </a:rPr>
              <a:t> папки </a:t>
            </a:r>
            <a:r>
              <a:rPr lang="ru-RU" b="1" dirty="0" smtClean="0">
                <a:latin typeface="Calibri" pitchFamily="34" charset="0"/>
              </a:rPr>
              <a:t>Спам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оскільки</a:t>
            </a:r>
            <a:r>
              <a:rPr lang="ru-RU" dirty="0" smtClean="0">
                <a:latin typeface="Calibri" pitchFamily="34" charset="0"/>
              </a:rPr>
              <a:t> до </a:t>
            </a:r>
            <a:r>
              <a:rPr lang="ru-RU" dirty="0" err="1" smtClean="0">
                <a:latin typeface="Calibri" pitchFamily="34" charset="0"/>
              </a:rPr>
              <a:t>неї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можуть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потрапити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абонентів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якими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тільки-но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розпочинається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листування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Деякі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Інтернет-аукціони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магазини</a:t>
            </a:r>
            <a:r>
              <a:rPr lang="ru-RU" dirty="0" smtClean="0">
                <a:latin typeface="Calibri" pitchFamily="34" charset="0"/>
              </a:rPr>
              <a:t> не </a:t>
            </a:r>
            <a:r>
              <a:rPr lang="ru-RU" dirty="0" err="1" smtClean="0">
                <a:latin typeface="Calibri" pitchFamily="34" charset="0"/>
              </a:rPr>
              <a:t>дають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змоги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реєструватися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веб-пошти</a:t>
            </a:r>
            <a:r>
              <a:rPr lang="ru-RU" dirty="0" smtClean="0">
                <a:latin typeface="Calibri" pitchFamily="34" charset="0"/>
              </a:rPr>
              <a:t>. На </a:t>
            </a:r>
            <a:r>
              <a:rPr lang="ru-RU" dirty="0" err="1" smtClean="0">
                <a:latin typeface="Calibri" pitchFamily="34" charset="0"/>
              </a:rPr>
              <a:t>окремих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серверах </a:t>
            </a:r>
            <a:r>
              <a:rPr lang="ru-RU" dirty="0" err="1" smtClean="0">
                <a:latin typeface="Calibri" pitchFamily="34" charset="0"/>
              </a:rPr>
              <a:t>неможливо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відмовитися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</a:t>
            </a:r>
            <a:r>
              <a:rPr lang="ru-RU" dirty="0" smtClean="0">
                <a:latin typeface="Calibri" pitchFamily="34" charset="0"/>
              </a:rPr>
              <a:t> рекламного </a:t>
            </a:r>
            <a:r>
              <a:rPr lang="ru-RU" dirty="0" err="1" smtClean="0">
                <a:latin typeface="Calibri" pitchFamily="34" charset="0"/>
              </a:rPr>
              <a:t>підпису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служби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приєднується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до кожного листа.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sz="1600" dirty="0" err="1" smtClean="0"/>
              <a:t>Подібно</a:t>
            </a:r>
            <a:r>
              <a:rPr lang="ru-RU" sz="1600" dirty="0" smtClean="0"/>
              <a:t> до </a:t>
            </a:r>
            <a:r>
              <a:rPr lang="ru-RU" sz="1600" dirty="0" err="1" smtClean="0"/>
              <a:t>облікового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запису</a:t>
            </a:r>
            <a:r>
              <a:rPr lang="ru-RU" sz="1600" dirty="0" smtClean="0"/>
              <a:t> </a:t>
            </a:r>
            <a:r>
              <a:rPr lang="ru-RU" sz="1600" dirty="0" err="1" smtClean="0"/>
              <a:t>користувача</a:t>
            </a:r>
            <a:r>
              <a:rPr lang="ru-RU" sz="1600" dirty="0" smtClean="0"/>
              <a:t> в </a:t>
            </a:r>
            <a:r>
              <a:rPr lang="ru-RU" sz="1600" dirty="0" err="1" smtClean="0"/>
              <a:t>операційній</a:t>
            </a:r>
            <a:r>
              <a:rPr lang="ru-RU" sz="1600" dirty="0" smtClean="0"/>
              <a:t> </a:t>
            </a:r>
            <a:r>
              <a:rPr lang="ru-RU" sz="1600" dirty="0" err="1" smtClean="0"/>
              <a:t>системі</a:t>
            </a:r>
            <a:r>
              <a:rPr lang="ru-RU" sz="1600" dirty="0" smtClean="0"/>
              <a:t> </a:t>
            </a:r>
            <a:r>
              <a:rPr lang="ru-RU" sz="1600" dirty="0" err="1" smtClean="0"/>
              <a:t>і</a:t>
            </a:r>
            <a:r>
              <a:rPr lang="ru-RU" sz="1600" dirty="0" smtClean="0"/>
              <a:t> </a:t>
            </a:r>
            <a:r>
              <a:rPr lang="ru-RU" sz="1600" dirty="0" err="1" smtClean="0"/>
              <a:t>службі</a:t>
            </a:r>
            <a:r>
              <a:rPr lang="ru-RU" sz="1600" dirty="0" smtClean="0"/>
              <a:t> </a:t>
            </a:r>
            <a:r>
              <a:rPr lang="ru-RU" sz="1600" dirty="0" err="1" smtClean="0"/>
              <a:t>електронної</a:t>
            </a:r>
            <a:r>
              <a:rPr lang="ru-RU" sz="1600" dirty="0" smtClean="0"/>
              <a:t> </a:t>
            </a:r>
            <a:r>
              <a:rPr lang="ru-RU" sz="1600" dirty="0" err="1" smtClean="0"/>
              <a:t>пошти</a:t>
            </a:r>
            <a:r>
              <a:rPr lang="ru-RU" sz="1600" dirty="0" smtClean="0"/>
              <a:t> </a:t>
            </a:r>
            <a:r>
              <a:rPr lang="ru-RU" sz="1600" dirty="0" err="1" smtClean="0"/>
              <a:t>екаунт</a:t>
            </a:r>
            <a:r>
              <a:rPr lang="ru-RU" sz="1600" dirty="0" smtClean="0"/>
              <a:t> </a:t>
            </a:r>
            <a:r>
              <a:rPr lang="ru-RU" sz="1600" dirty="0" err="1" smtClean="0"/>
              <a:t>містить</a:t>
            </a:r>
            <a:r>
              <a:rPr lang="ru-RU" sz="1600" dirty="0" smtClean="0"/>
              <a:t> </a:t>
            </a:r>
            <a:r>
              <a:rPr lang="ru-RU" sz="1600" dirty="0" err="1" smtClean="0"/>
              <a:t>логін</a:t>
            </a:r>
            <a:r>
              <a:rPr lang="ru-RU" sz="1600" dirty="0" smtClean="0"/>
              <a:t> </a:t>
            </a:r>
            <a:r>
              <a:rPr lang="ru-RU" sz="1600" dirty="0" err="1" smtClean="0"/>
              <a:t>і</a:t>
            </a:r>
            <a:r>
              <a:rPr lang="ru-RU" sz="1600" dirty="0" smtClean="0"/>
              <a:t> пароль для доступу до </a:t>
            </a:r>
            <a:r>
              <a:rPr lang="ru-RU" sz="1600" dirty="0" err="1" smtClean="0"/>
              <a:t>ресурсів</a:t>
            </a:r>
            <a:r>
              <a:rPr lang="ru-RU" sz="1600" dirty="0" smtClean="0"/>
              <a:t> сервера </a:t>
            </a:r>
            <a:r>
              <a:rPr lang="ru-RU" sz="1600" dirty="0" err="1" smtClean="0"/>
              <a:t>електронної</a:t>
            </a:r>
            <a:r>
              <a:rPr lang="ru-RU" sz="1600" dirty="0" smtClean="0"/>
              <a:t> </a:t>
            </a:r>
            <a:r>
              <a:rPr lang="ru-RU" sz="1600" dirty="0" err="1" smtClean="0"/>
              <a:t>пошти</a:t>
            </a:r>
            <a:r>
              <a:rPr lang="ru-RU" sz="1600" dirty="0" smtClean="0"/>
              <a:t>, </a:t>
            </a:r>
            <a:r>
              <a:rPr lang="ru-RU" sz="1600" dirty="0" err="1" smtClean="0"/>
              <a:t>інші</a:t>
            </a:r>
            <a:r>
              <a:rPr lang="ru-RU" sz="1600" dirty="0" smtClean="0"/>
              <a:t> </a:t>
            </a:r>
            <a:r>
              <a:rPr lang="ru-RU" sz="1600" dirty="0" err="1" smtClean="0"/>
              <a:t>реєстраційні</a:t>
            </a:r>
            <a:r>
              <a:rPr lang="ru-RU" sz="1600" dirty="0" smtClean="0"/>
              <a:t> </a:t>
            </a:r>
            <a:r>
              <a:rPr lang="ru-RU" sz="1600" dirty="0" err="1" smtClean="0"/>
              <a:t>дані</a:t>
            </a:r>
            <a:r>
              <a:rPr lang="ru-RU" sz="1600" dirty="0" smtClean="0"/>
              <a:t>, </a:t>
            </a:r>
            <a:r>
              <a:rPr lang="ru-RU" sz="1600" dirty="0" err="1" smtClean="0"/>
              <a:t>які</a:t>
            </a:r>
            <a:r>
              <a:rPr lang="ru-RU" sz="1600" dirty="0" smtClean="0"/>
              <a:t> в </a:t>
            </a:r>
            <a:r>
              <a:rPr lang="ru-RU" sz="1600" dirty="0" err="1" smtClean="0"/>
              <a:t>подальшому</a:t>
            </a:r>
            <a:r>
              <a:rPr lang="ru-RU" sz="1600" dirty="0" smtClean="0"/>
              <a:t> </a:t>
            </a:r>
            <a:r>
              <a:rPr lang="ru-RU" sz="1600" dirty="0" err="1" smtClean="0"/>
              <a:t>будуть</a:t>
            </a:r>
            <a:r>
              <a:rPr lang="ru-RU" sz="1600" dirty="0" smtClean="0"/>
              <a:t> </a:t>
            </a:r>
            <a:r>
              <a:rPr lang="ru-RU" sz="1600" dirty="0" err="1" smtClean="0"/>
              <a:t>використовуватися</a:t>
            </a:r>
            <a:r>
              <a:rPr lang="ru-RU" sz="1600" dirty="0" smtClean="0"/>
              <a:t> </a:t>
            </a:r>
            <a:r>
              <a:rPr lang="ru-RU" sz="1600" dirty="0" err="1" smtClean="0"/>
              <a:t>власником</a:t>
            </a:r>
            <a:r>
              <a:rPr lang="ru-RU" sz="1600" dirty="0" smtClean="0"/>
              <a:t> </a:t>
            </a:r>
            <a:r>
              <a:rPr lang="ru-RU" sz="1600" dirty="0" err="1" smtClean="0"/>
              <a:t>скриньки</a:t>
            </a:r>
            <a:r>
              <a:rPr lang="ru-RU" sz="1600" dirty="0" smtClean="0"/>
              <a:t> для доступу до </a:t>
            </a:r>
            <a:r>
              <a:rPr lang="ru-RU" sz="1600" dirty="0" err="1" smtClean="0"/>
              <a:t>неї</a:t>
            </a:r>
            <a:r>
              <a:rPr lang="ru-RU" sz="1600" dirty="0" smtClean="0"/>
              <a:t>.</a:t>
            </a:r>
          </a:p>
          <a:p>
            <a:pPr marL="0" indent="361950">
              <a:buNone/>
            </a:pPr>
            <a:r>
              <a:rPr lang="ru-RU" sz="1600" dirty="0" smtClean="0"/>
              <a:t>На </a:t>
            </a:r>
            <a:r>
              <a:rPr lang="ru-RU" sz="1600" dirty="0" err="1" smtClean="0"/>
              <a:t>різних</a:t>
            </a:r>
            <a:r>
              <a:rPr lang="ru-RU" sz="1600" dirty="0" smtClean="0"/>
              <a:t> серверах </a:t>
            </a:r>
            <a:r>
              <a:rPr lang="ru-RU" sz="1600" dirty="0" err="1" smtClean="0"/>
              <a:t>електронної</a:t>
            </a:r>
            <a:r>
              <a:rPr lang="ru-RU" sz="1600" dirty="0" smtClean="0"/>
              <a:t> </a:t>
            </a:r>
            <a:r>
              <a:rPr lang="ru-RU" sz="1600" dirty="0" err="1" smtClean="0"/>
              <a:t>пошти</a:t>
            </a:r>
            <a:r>
              <a:rPr lang="ru-RU" sz="1600" dirty="0" smtClean="0"/>
              <a:t> </a:t>
            </a:r>
            <a:r>
              <a:rPr lang="ru-RU" sz="1600" dirty="0" err="1" smtClean="0"/>
              <a:t>створення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поштової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скриньки</a:t>
            </a:r>
            <a:r>
              <a:rPr lang="ru-RU" sz="1600" dirty="0" smtClean="0"/>
              <a:t> та робота </a:t>
            </a:r>
            <a:r>
              <a:rPr lang="ru-RU" sz="1600" dirty="0" err="1" smtClean="0"/>
              <a:t>з</a:t>
            </a:r>
            <a:r>
              <a:rPr lang="ru-RU" sz="1600" dirty="0" smtClean="0"/>
              <a:t> </a:t>
            </a:r>
            <a:r>
              <a:rPr lang="ru-RU" sz="1600" dirty="0" err="1" smtClean="0"/>
              <a:t>електронними</a:t>
            </a:r>
            <a:r>
              <a:rPr lang="ru-RU" sz="1600" dirty="0" smtClean="0"/>
              <a:t> листами </a:t>
            </a:r>
            <a:r>
              <a:rPr lang="ru-RU" sz="1600" dirty="0" err="1" smtClean="0"/>
              <a:t>здійснюється</a:t>
            </a:r>
            <a:r>
              <a:rPr lang="ru-RU" sz="1600" dirty="0" smtClean="0"/>
              <a:t> </a:t>
            </a:r>
            <a:r>
              <a:rPr lang="ru-RU" sz="1600" dirty="0" err="1" smtClean="0"/>
              <a:t>по-різному</a:t>
            </a:r>
            <a:r>
              <a:rPr lang="ru-RU" sz="1600" dirty="0" smtClean="0"/>
              <a:t>, </a:t>
            </a:r>
            <a:r>
              <a:rPr lang="ru-RU" sz="1600" dirty="0" err="1" smtClean="0"/>
              <a:t>але</a:t>
            </a:r>
            <a:r>
              <a:rPr lang="ru-RU" sz="1600" dirty="0" smtClean="0"/>
              <a:t> </a:t>
            </a:r>
            <a:r>
              <a:rPr lang="ru-RU" sz="1600" dirty="0" err="1" smtClean="0"/>
              <a:t>загальні</a:t>
            </a:r>
            <a:r>
              <a:rPr lang="ru-RU" sz="1600" dirty="0" smtClean="0"/>
              <a:t> </a:t>
            </a:r>
            <a:r>
              <a:rPr lang="ru-RU" sz="1600" dirty="0" err="1" smtClean="0"/>
              <a:t>підходи</a:t>
            </a:r>
            <a:r>
              <a:rPr lang="ru-RU" sz="1600" dirty="0" smtClean="0"/>
              <a:t> </a:t>
            </a:r>
            <a:r>
              <a:rPr lang="ru-RU" sz="1600" dirty="0" err="1" smtClean="0"/>
              <a:t>однакові</a:t>
            </a:r>
            <a:r>
              <a:rPr lang="ru-RU" sz="1600" dirty="0" smtClean="0"/>
              <a:t>. </a:t>
            </a:r>
          </a:p>
          <a:p>
            <a:pPr marL="0" indent="361950">
              <a:buNone/>
            </a:pPr>
            <a:r>
              <a:rPr lang="ru-RU" sz="1600" dirty="0" err="1" smtClean="0"/>
              <a:t>Розглянемо</a:t>
            </a:r>
            <a:r>
              <a:rPr lang="ru-RU" sz="1600" dirty="0" smtClean="0"/>
              <a:t>, як </a:t>
            </a:r>
            <a:r>
              <a:rPr lang="ru-RU" sz="1600" dirty="0" err="1" smtClean="0"/>
              <a:t>відбувається</a:t>
            </a:r>
            <a:r>
              <a:rPr lang="ru-RU" sz="1600" dirty="0" smtClean="0"/>
              <a:t> </a:t>
            </a:r>
            <a:r>
              <a:rPr lang="ru-RU" sz="1600" dirty="0" err="1" smtClean="0"/>
              <a:t>реєстрація</a:t>
            </a:r>
            <a:r>
              <a:rPr lang="ru-RU" sz="1600" dirty="0" smtClean="0"/>
              <a:t> </a:t>
            </a:r>
            <a:r>
              <a:rPr lang="ru-RU" sz="1600" dirty="0" err="1" smtClean="0"/>
              <a:t>поштової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скриньки</a:t>
            </a:r>
            <a:r>
              <a:rPr lang="ru-RU" sz="1600" dirty="0" smtClean="0"/>
              <a:t>, </a:t>
            </a:r>
            <a:r>
              <a:rPr lang="ru-RU" sz="1600" dirty="0" err="1" smtClean="0"/>
              <a:t>читання</a:t>
            </a:r>
            <a:r>
              <a:rPr lang="ru-RU" sz="1600" dirty="0" smtClean="0"/>
              <a:t>, </a:t>
            </a:r>
            <a:r>
              <a:rPr lang="ru-RU" sz="1600" dirty="0" err="1" smtClean="0"/>
              <a:t>створення</a:t>
            </a:r>
            <a:r>
              <a:rPr lang="ru-RU" sz="1600" dirty="0" smtClean="0"/>
              <a:t> та </a:t>
            </a:r>
            <a:r>
              <a:rPr lang="ru-RU" sz="1600" dirty="0" err="1" smtClean="0"/>
              <a:t>відправлення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електронного</a:t>
            </a:r>
            <a:r>
              <a:rPr lang="ru-RU" sz="1600" dirty="0" smtClean="0"/>
              <a:t> листа, </a:t>
            </a:r>
            <a:r>
              <a:rPr lang="ru-RU" sz="1600" dirty="0" err="1" smtClean="0"/>
              <a:t>формування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адресної</a:t>
            </a:r>
            <a:r>
              <a:rPr lang="ru-RU" sz="1600" dirty="0" smtClean="0"/>
              <a:t> книги на </a:t>
            </a:r>
            <a:r>
              <a:rPr lang="ru-RU" sz="1600" dirty="0" err="1" smtClean="0"/>
              <a:t>сайті</a:t>
            </a:r>
            <a:r>
              <a:rPr lang="ru-RU" sz="1600" dirty="0" smtClean="0"/>
              <a:t> </a:t>
            </a:r>
            <a:r>
              <a:rPr lang="ru-RU" sz="1600" dirty="0" err="1" smtClean="0"/>
              <a:t>веб-пошти</a:t>
            </a:r>
            <a:r>
              <a:rPr lang="ru-RU" sz="1600" dirty="0" smtClean="0"/>
              <a:t> </a:t>
            </a:r>
            <a:r>
              <a:rPr lang="en-US" sz="1600" dirty="0" smtClean="0"/>
              <a:t>FREEMAIL</a:t>
            </a:r>
            <a:r>
              <a:rPr lang="ru-RU" sz="1600" dirty="0" smtClean="0"/>
              <a:t> (</a:t>
            </a:r>
            <a:r>
              <a:rPr lang="en-US" sz="1600" u="sng" dirty="0" smtClean="0">
                <a:hlinkClick r:id="rId2"/>
              </a:rPr>
              <a:t>http</a:t>
            </a:r>
            <a:r>
              <a:rPr lang="ru-RU" sz="1600" u="sng" dirty="0" smtClean="0">
                <a:hlinkClick r:id="rId2"/>
              </a:rPr>
              <a:t>://</a:t>
            </a:r>
            <a:r>
              <a:rPr lang="en-US" sz="1600" u="sng" dirty="0" err="1" smtClean="0">
                <a:hlinkClick r:id="rId2"/>
              </a:rPr>
              <a:t>freemail</a:t>
            </a:r>
            <a:r>
              <a:rPr lang="ru-RU" sz="1600" dirty="0" smtClean="0">
                <a:hlinkClick r:id="rId2"/>
              </a:rPr>
              <a:t>.</a:t>
            </a:r>
            <a:r>
              <a:rPr lang="en-US" sz="1600" dirty="0" err="1" smtClean="0">
                <a:hlinkClick r:id="rId2"/>
              </a:rPr>
              <a:t>ukr</a:t>
            </a:r>
            <a:r>
              <a:rPr lang="ru-RU" sz="1600" dirty="0" smtClean="0">
                <a:hlinkClick r:id="rId2"/>
              </a:rPr>
              <a:t>.</a:t>
            </a:r>
            <a:r>
              <a:rPr lang="en-US" sz="1600" dirty="0" smtClean="0">
                <a:hlinkClick r:id="rId2"/>
              </a:rPr>
              <a:t>net</a:t>
            </a:r>
            <a:r>
              <a:rPr lang="uk-UA" sz="1600" dirty="0" smtClean="0"/>
              <a:t> </a:t>
            </a:r>
            <a:r>
              <a:rPr lang="ru-RU" sz="1600" dirty="0" smtClean="0"/>
              <a:t>) (англ.</a:t>
            </a:r>
            <a:r>
              <a:rPr lang="ru-RU" sz="1600" i="1" dirty="0" smtClean="0"/>
              <a:t> </a:t>
            </a:r>
            <a:r>
              <a:rPr lang="en-US" sz="1600" i="1" dirty="0" smtClean="0"/>
              <a:t>free</a:t>
            </a:r>
            <a:r>
              <a:rPr lang="ru-RU" sz="1600" dirty="0" smtClean="0"/>
              <a:t> - </a:t>
            </a:r>
            <a:r>
              <a:rPr lang="ru-RU" sz="1600" dirty="0" err="1" smtClean="0"/>
              <a:t>вільний</a:t>
            </a:r>
            <a:r>
              <a:rPr lang="ru-RU" sz="1600" dirty="0" smtClean="0"/>
              <a:t>,</a:t>
            </a:r>
            <a:r>
              <a:rPr lang="ru-RU" sz="1600" i="1" dirty="0" smtClean="0"/>
              <a:t> </a:t>
            </a:r>
            <a:r>
              <a:rPr lang="en-US" sz="1600" i="1" dirty="0" smtClean="0"/>
              <a:t>mail</a:t>
            </a:r>
            <a:r>
              <a:rPr lang="ru-RU" sz="1600" dirty="0" smtClean="0"/>
              <a:t> - </a:t>
            </a:r>
            <a:r>
              <a:rPr lang="ru-RU" sz="1600" dirty="0" err="1" smtClean="0"/>
              <a:t>пошта</a:t>
            </a:r>
            <a:r>
              <a:rPr lang="ru-RU" sz="1600" dirty="0" smtClean="0"/>
              <a:t>), </a:t>
            </a:r>
            <a:r>
              <a:rPr lang="ru-RU" sz="1600" dirty="0" err="1" smtClean="0"/>
              <a:t>який</a:t>
            </a:r>
            <a:r>
              <a:rPr lang="ru-RU" sz="1600" dirty="0" smtClean="0"/>
              <a:t> </a:t>
            </a:r>
            <a:r>
              <a:rPr lang="ru-RU" sz="1600" dirty="0" err="1" smtClean="0"/>
              <a:t>є</a:t>
            </a:r>
            <a:r>
              <a:rPr lang="ru-RU" sz="1600" dirty="0" smtClean="0"/>
              <a:t> </a:t>
            </a:r>
            <a:r>
              <a:rPr lang="ru-RU" sz="1600" dirty="0" err="1" smtClean="0"/>
              <a:t>складовою</a:t>
            </a:r>
            <a:r>
              <a:rPr lang="ru-RU" sz="1600" dirty="0" smtClean="0"/>
              <a:t> порталу </a:t>
            </a:r>
            <a:r>
              <a:rPr lang="en-US" sz="1600" dirty="0" err="1" smtClean="0"/>
              <a:t>Ukr</a:t>
            </a:r>
            <a:r>
              <a:rPr lang="ru-RU" sz="1600" dirty="0" smtClean="0"/>
              <a:t>.</a:t>
            </a:r>
            <a:r>
              <a:rPr lang="en-US" sz="1600" dirty="0" smtClean="0"/>
              <a:t>net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85926"/>
            <a:ext cx="4427354" cy="354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Для </a:t>
            </a:r>
            <a:r>
              <a:rPr lang="ru-RU" sz="3600" dirty="0" err="1" smtClean="0"/>
              <a:t>реєстрації</a:t>
            </a:r>
            <a:r>
              <a:rPr lang="ru-RU" sz="3600" dirty="0" smtClean="0"/>
              <a:t> </a:t>
            </a:r>
            <a:r>
              <a:rPr lang="ru-RU" sz="3600" dirty="0" err="1" smtClean="0"/>
              <a:t>сайті</a:t>
            </a:r>
            <a:r>
              <a:rPr lang="ru-RU" sz="3600" dirty="0" smtClean="0"/>
              <a:t> </a:t>
            </a:r>
            <a:r>
              <a:rPr lang="ru-RU" sz="3600" dirty="0" err="1" smtClean="0"/>
              <a:t>веб-пошти</a:t>
            </a:r>
            <a:r>
              <a:rPr lang="ru-RU" sz="3600" dirty="0" smtClean="0"/>
              <a:t> </a:t>
            </a:r>
            <a:r>
              <a:rPr lang="en-US" sz="3600" dirty="0" smtClean="0"/>
              <a:t>FREEMAIL</a:t>
            </a:r>
            <a:r>
              <a:rPr lang="ru-RU" sz="3600" dirty="0" smtClean="0"/>
              <a:t> </a:t>
            </a:r>
            <a:r>
              <a:rPr lang="ru-RU" sz="3600" dirty="0" err="1" smtClean="0"/>
              <a:t>слід</a:t>
            </a:r>
            <a:r>
              <a:rPr lang="ru-RU" sz="3600" dirty="0" smtClean="0"/>
              <a:t> </a:t>
            </a:r>
            <a:r>
              <a:rPr lang="ru-RU" sz="3600" dirty="0" err="1" smtClean="0"/>
              <a:t>виконати</a:t>
            </a:r>
            <a:r>
              <a:rPr lang="ru-RU" sz="3600" dirty="0" smtClean="0"/>
              <a:t> </a:t>
            </a:r>
            <a:r>
              <a:rPr lang="ru-RU" sz="3600" dirty="0" err="1" smtClean="0"/>
              <a:t>такий</a:t>
            </a:r>
            <a:r>
              <a:rPr lang="ru-RU" sz="3600" dirty="0" smtClean="0"/>
              <a:t> алгоритм: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1). </a:t>
            </a:r>
            <a:r>
              <a:rPr lang="ru-RU" sz="2400" dirty="0" err="1" smtClean="0">
                <a:solidFill>
                  <a:schemeClr val="tx1"/>
                </a:solidFill>
              </a:rPr>
              <a:t>Установити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підключення</a:t>
            </a:r>
            <a:r>
              <a:rPr lang="ru-RU" sz="2400" dirty="0" smtClean="0">
                <a:solidFill>
                  <a:schemeClr val="tx1"/>
                </a:solidFill>
              </a:rPr>
              <a:t> до </a:t>
            </a:r>
            <a:r>
              <a:rPr lang="ru-RU" sz="2400" dirty="0" err="1" smtClean="0">
                <a:solidFill>
                  <a:schemeClr val="tx1"/>
                </a:solidFill>
              </a:rPr>
              <a:t>Інтернету</a:t>
            </a:r>
            <a:r>
              <a:rPr lang="ru-RU" sz="2400" dirty="0" smtClean="0">
                <a:solidFill>
                  <a:schemeClr val="tx1"/>
                </a:solidFill>
              </a:rPr>
              <a:t> та </a:t>
            </a:r>
            <a:r>
              <a:rPr lang="ru-RU" sz="2400" dirty="0" err="1" smtClean="0">
                <a:solidFill>
                  <a:schemeClr val="tx1"/>
                </a:solidFill>
              </a:rPr>
              <a:t>відкрити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вікно</a:t>
            </a:r>
            <a:r>
              <a:rPr lang="ru-RU" sz="2400" dirty="0" smtClean="0">
                <a:solidFill>
                  <a:schemeClr val="tx1"/>
                </a:solidFill>
              </a:rPr>
              <a:t> браузера.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2). </a:t>
            </a:r>
            <a:r>
              <a:rPr lang="ru-RU" sz="2400" dirty="0" err="1" smtClean="0">
                <a:solidFill>
                  <a:schemeClr val="tx1"/>
                </a:solidFill>
              </a:rPr>
              <a:t>Відкрити</a:t>
            </a:r>
            <a:r>
              <a:rPr lang="ru-RU" sz="2400" dirty="0" smtClean="0">
                <a:solidFill>
                  <a:schemeClr val="tx1"/>
                </a:solidFill>
              </a:rPr>
              <a:t> у </a:t>
            </a:r>
            <a:r>
              <a:rPr lang="ru-RU" sz="2400" dirty="0" err="1" smtClean="0">
                <a:solidFill>
                  <a:schemeClr val="tx1"/>
                </a:solidFill>
              </a:rPr>
              <a:t>вікні</a:t>
            </a:r>
            <a:r>
              <a:rPr lang="ru-RU" sz="2400" dirty="0" smtClean="0">
                <a:solidFill>
                  <a:schemeClr val="tx1"/>
                </a:solidFill>
              </a:rPr>
              <a:t> браузера </a:t>
            </a:r>
            <a:r>
              <a:rPr lang="ru-RU" sz="2400" dirty="0" err="1" smtClean="0">
                <a:solidFill>
                  <a:schemeClr val="tx1"/>
                </a:solidFill>
              </a:rPr>
              <a:t>головну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україномовну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сторінку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веб-сайта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FREEMAIL</a:t>
            </a:r>
            <a:r>
              <a:rPr lang="ru-RU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ru-RU" sz="2400" dirty="0" smtClean="0">
                <a:solidFill>
                  <a:schemeClr val="tx1"/>
                </a:solidFill>
                <a:hlinkClick r:id="rId2"/>
              </a:rPr>
              <a:t>://</a:t>
            </a:r>
            <a:r>
              <a:rPr lang="en-US" sz="2400" dirty="0" err="1" smtClean="0">
                <a:solidFill>
                  <a:schemeClr val="tx1"/>
                </a:solidFill>
                <a:hlinkClick r:id="rId2"/>
              </a:rPr>
              <a:t>freemail</a:t>
            </a:r>
            <a:r>
              <a:rPr lang="ru-RU" sz="2400" dirty="0" smtClean="0">
                <a:solidFill>
                  <a:schemeClr val="tx1"/>
                </a:solidFill>
                <a:hlinkClick r:id="rId2"/>
              </a:rPr>
              <a:t>.</a:t>
            </a:r>
            <a:r>
              <a:rPr lang="en-US" sz="2400" dirty="0" err="1" smtClean="0">
                <a:solidFill>
                  <a:schemeClr val="tx1"/>
                </a:solidFill>
                <a:hlinkClick r:id="rId2"/>
              </a:rPr>
              <a:t>ukr</a:t>
            </a:r>
            <a:r>
              <a:rPr lang="ru-RU" sz="2400" dirty="0" smtClean="0">
                <a:solidFill>
                  <a:schemeClr val="tx1"/>
                </a:solidFill>
                <a:hlinkClick r:id="rId2"/>
              </a:rPr>
              <a:t>.</a:t>
            </a:r>
            <a:r>
              <a:rPr lang="en-US" sz="2400" dirty="0" smtClean="0">
                <a:solidFill>
                  <a:schemeClr val="tx1"/>
                </a:solidFill>
                <a:hlinkClick r:id="rId2"/>
              </a:rPr>
              <a:t>net</a:t>
            </a:r>
            <a:r>
              <a:rPr lang="ru-RU" sz="2400" dirty="0" smtClean="0">
                <a:solidFill>
                  <a:schemeClr val="tx1"/>
                </a:solidFill>
                <a:hlinkClick r:id="rId2"/>
              </a:rPr>
              <a:t>/</a:t>
            </a:r>
            <a:r>
              <a:rPr lang="en-US" sz="2400" dirty="0" err="1" smtClean="0">
                <a:solidFill>
                  <a:schemeClr val="tx1"/>
                </a:solidFill>
                <a:hlinkClick r:id="rId2"/>
              </a:rPr>
              <a:t>uk</a:t>
            </a:r>
            <a:r>
              <a:rPr lang="ru-RU" sz="2400" dirty="0" smtClean="0">
                <a:solidFill>
                  <a:schemeClr val="tx1"/>
                </a:solidFill>
              </a:rPr>
              <a:t>).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3). </a:t>
            </a:r>
            <a:r>
              <a:rPr lang="ru-RU" sz="2400" dirty="0" err="1" smtClean="0">
                <a:solidFill>
                  <a:schemeClr val="tx1"/>
                </a:solidFill>
              </a:rPr>
              <a:t>Вибрати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посилання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Реєстрація</a:t>
            </a:r>
            <a:r>
              <a:rPr lang="ru-RU" sz="2400" dirty="0" smtClean="0">
                <a:solidFill>
                  <a:schemeClr val="tx1"/>
                </a:solidFill>
              </a:rPr>
              <a:t> у </a:t>
            </a:r>
            <a:r>
              <a:rPr lang="ru-RU" sz="2400" dirty="0" err="1" smtClean="0">
                <a:solidFill>
                  <a:schemeClr val="tx1"/>
                </a:solidFill>
              </a:rPr>
              <a:t>верхній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частині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сторінки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4). </a:t>
            </a:r>
            <a:r>
              <a:rPr lang="ru-RU" sz="2400" dirty="0" err="1" smtClean="0">
                <a:solidFill>
                  <a:schemeClr val="tx1"/>
                </a:solidFill>
              </a:rPr>
              <a:t>Заповнити</a:t>
            </a:r>
            <a:r>
              <a:rPr lang="ru-RU" sz="2400" dirty="0" smtClean="0">
                <a:solidFill>
                  <a:schemeClr val="tx1"/>
                </a:solidFill>
              </a:rPr>
              <a:t> поля </a:t>
            </a:r>
            <a:r>
              <a:rPr lang="ru-RU" sz="2400" dirty="0" err="1" smtClean="0">
                <a:solidFill>
                  <a:schemeClr val="tx1"/>
                </a:solidFill>
              </a:rPr>
              <a:t>реєстраційної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форми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Створити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акаунт</a:t>
            </a:r>
            <a:r>
              <a:rPr lang="ru-RU" sz="2400" b="1" dirty="0" smtClean="0">
                <a:solidFill>
                  <a:schemeClr val="tx1"/>
                </a:solidFill>
              </a:rPr>
              <a:t> УКРНЕТ 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142984"/>
            <a:ext cx="2214578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000372"/>
            <a:ext cx="4418710" cy="334804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>
                <a:solidFill>
                  <a:schemeClr val="tx1"/>
                </a:solidFill>
              </a:rPr>
              <a:t>Заповнення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полів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реєстраційної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форми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</a:rPr>
              <a:t>Створити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</a:rPr>
              <a:t>акаунт</a:t>
            </a:r>
            <a:r>
              <a:rPr lang="ru-RU" sz="3600" b="1" dirty="0" smtClean="0">
                <a:solidFill>
                  <a:schemeClr val="tx1"/>
                </a:solidFill>
              </a:rPr>
              <a:t> УКРНЕТ 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 fontScale="62500" lnSpcReduction="20000"/>
          </a:bodyPr>
          <a:lstStyle/>
          <a:p>
            <a:pPr marL="0" indent="361950"/>
            <a:r>
              <a:rPr lang="ru-RU" b="1" dirty="0" err="1" smtClean="0"/>
              <a:t>Логін</a:t>
            </a:r>
            <a:r>
              <a:rPr lang="ru-RU" dirty="0" smtClean="0"/>
              <a:t> -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включати</a:t>
            </a:r>
            <a:r>
              <a:rPr lang="ru-RU" dirty="0" smtClean="0"/>
              <a:t> </a:t>
            </a:r>
            <a:r>
              <a:rPr lang="ru-RU" dirty="0" err="1" smtClean="0"/>
              <a:t>великі</a:t>
            </a:r>
            <a:r>
              <a:rPr lang="ru-RU" dirty="0" smtClean="0"/>
              <a:t> та </a:t>
            </a:r>
            <a:r>
              <a:rPr lang="ru-RU" dirty="0" err="1" smtClean="0"/>
              <a:t>малі</a:t>
            </a:r>
            <a:r>
              <a:rPr lang="ru-RU" dirty="0" smtClean="0"/>
              <a:t> </a:t>
            </a:r>
            <a:r>
              <a:rPr lang="ru-RU" dirty="0" err="1" smtClean="0"/>
              <a:t>літери</a:t>
            </a:r>
            <a:r>
              <a:rPr lang="ru-RU" dirty="0" smtClean="0"/>
              <a:t> </a:t>
            </a:r>
            <a:r>
              <a:rPr lang="ru-RU" dirty="0" err="1" smtClean="0"/>
              <a:t>англійського</a:t>
            </a:r>
            <a:r>
              <a:rPr lang="ru-RU" dirty="0" smtClean="0"/>
              <a:t> </a:t>
            </a:r>
            <a:r>
              <a:rPr lang="ru-RU" dirty="0" err="1" smtClean="0"/>
              <a:t>алфа­віту</a:t>
            </a:r>
            <a:r>
              <a:rPr lang="ru-RU" dirty="0" smtClean="0"/>
              <a:t>, </a:t>
            </a:r>
            <a:r>
              <a:rPr lang="ru-RU" dirty="0" err="1" smtClean="0"/>
              <a:t>цифри</a:t>
            </a:r>
            <a:r>
              <a:rPr lang="ru-RU" dirty="0" smtClean="0"/>
              <a:t>, </a:t>
            </a:r>
            <a:r>
              <a:rPr lang="ru-RU" dirty="0" err="1" smtClean="0"/>
              <a:t>символи</a:t>
            </a:r>
            <a:r>
              <a:rPr lang="ru-RU" dirty="0" smtClean="0"/>
              <a:t> </a:t>
            </a:r>
            <a:r>
              <a:rPr lang="ru-RU" dirty="0" err="1" smtClean="0"/>
              <a:t>дефіс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підкреслення</a:t>
            </a:r>
            <a:r>
              <a:rPr lang="ru-RU" dirty="0" smtClean="0"/>
              <a:t>. </a:t>
            </a:r>
            <a:r>
              <a:rPr lang="ru-RU" dirty="0" err="1" smtClean="0"/>
              <a:t>Логін</a:t>
            </a:r>
            <a:r>
              <a:rPr lang="ru-RU" dirty="0" smtClean="0"/>
              <a:t> повинен бути </a:t>
            </a:r>
            <a:r>
              <a:rPr lang="ru-RU" dirty="0" err="1" smtClean="0"/>
              <a:t>унікальним</a:t>
            </a:r>
            <a:r>
              <a:rPr lang="ru-RU" dirty="0" smtClean="0"/>
              <a:t>. </a:t>
            </a:r>
            <a:r>
              <a:rPr lang="ru-RU" dirty="0" err="1" smtClean="0"/>
              <a:t>Щоб</a:t>
            </a:r>
            <a:r>
              <a:rPr lang="ru-RU" dirty="0" smtClean="0"/>
              <a:t> бути </a:t>
            </a:r>
            <a:r>
              <a:rPr lang="ru-RU" dirty="0" err="1" smtClean="0"/>
              <a:t>певним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введений </a:t>
            </a:r>
            <a:r>
              <a:rPr lang="ru-RU" dirty="0" err="1" smtClean="0"/>
              <a:t>логін</a:t>
            </a:r>
            <a:r>
              <a:rPr lang="ru-RU" dirty="0" smtClean="0"/>
              <a:t> не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 </a:t>
            </a:r>
            <a:r>
              <a:rPr lang="ru-RU" dirty="0" err="1" smtClean="0"/>
              <a:t>іншим</a:t>
            </a:r>
            <a:r>
              <a:rPr lang="ru-RU" dirty="0" smtClean="0"/>
              <a:t> </a:t>
            </a:r>
            <a:r>
              <a:rPr lang="ru-RU" dirty="0" err="1" smtClean="0"/>
              <a:t>користувачем</a:t>
            </a:r>
            <a:r>
              <a:rPr lang="ru-RU" dirty="0" smtClean="0"/>
              <a:t>,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кнопку </a:t>
            </a:r>
            <a:r>
              <a:rPr lang="ru-RU" b="1" dirty="0" err="1" smtClean="0"/>
              <a:t>Перевірити</a:t>
            </a:r>
            <a:r>
              <a:rPr lang="ru-RU" dirty="0" smtClean="0"/>
              <a:t>;</a:t>
            </a:r>
          </a:p>
          <a:p>
            <a:pPr marL="0" indent="361950"/>
            <a:r>
              <a:rPr lang="ru-RU" b="1" dirty="0" smtClean="0"/>
              <a:t>Пароль</a:t>
            </a:r>
            <a:r>
              <a:rPr lang="ru-RU" dirty="0" smtClean="0"/>
              <a:t> - </a:t>
            </a:r>
            <a:r>
              <a:rPr lang="ru-RU" dirty="0" err="1" smtClean="0"/>
              <a:t>довжина</a:t>
            </a:r>
            <a:r>
              <a:rPr lang="ru-RU" dirty="0" smtClean="0"/>
              <a:t> пароля </a:t>
            </a:r>
            <a:r>
              <a:rPr lang="ru-RU" dirty="0" err="1" smtClean="0"/>
              <a:t>від</a:t>
            </a:r>
            <a:r>
              <a:rPr lang="ru-RU" dirty="0" smtClean="0"/>
              <a:t> 6 </a:t>
            </a:r>
            <a:r>
              <a:rPr lang="ru-RU" dirty="0" err="1" smtClean="0"/>
              <a:t>символів</a:t>
            </a:r>
            <a:r>
              <a:rPr lang="ru-RU" dirty="0" smtClean="0"/>
              <a:t>;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включати</a:t>
            </a:r>
            <a:r>
              <a:rPr lang="ru-RU" dirty="0" smtClean="0"/>
              <a:t> </a:t>
            </a:r>
            <a:r>
              <a:rPr lang="ru-RU" dirty="0" err="1" smtClean="0"/>
              <a:t>великі</a:t>
            </a:r>
            <a:r>
              <a:rPr lang="ru-RU" dirty="0" smtClean="0"/>
              <a:t> та </a:t>
            </a:r>
            <a:r>
              <a:rPr lang="ru-RU" dirty="0" err="1" smtClean="0"/>
              <a:t>малі</a:t>
            </a:r>
            <a:r>
              <a:rPr lang="ru-RU" dirty="0" smtClean="0"/>
              <a:t> </a:t>
            </a:r>
            <a:r>
              <a:rPr lang="ru-RU" dirty="0" err="1" smtClean="0"/>
              <a:t>літери</a:t>
            </a:r>
            <a:r>
              <a:rPr lang="ru-RU" dirty="0" smtClean="0"/>
              <a:t> </a:t>
            </a:r>
            <a:r>
              <a:rPr lang="ru-RU" dirty="0" err="1" smtClean="0"/>
              <a:t>англійського</a:t>
            </a:r>
            <a:r>
              <a:rPr lang="ru-RU" dirty="0" smtClean="0"/>
              <a:t> </a:t>
            </a:r>
            <a:r>
              <a:rPr lang="ru-RU" dirty="0" err="1" smtClean="0"/>
              <a:t>алфавіту</a:t>
            </a:r>
            <a:r>
              <a:rPr lang="ru-RU" dirty="0" smtClean="0"/>
              <a:t>, </a:t>
            </a:r>
            <a:r>
              <a:rPr lang="ru-RU" dirty="0" err="1" smtClean="0"/>
              <a:t>цифри</a:t>
            </a:r>
            <a:r>
              <a:rPr lang="ru-RU" dirty="0" smtClean="0"/>
              <a:t>, </a:t>
            </a:r>
            <a:r>
              <a:rPr lang="ru-RU" dirty="0" err="1" smtClean="0"/>
              <a:t>символи</a:t>
            </a:r>
            <a:r>
              <a:rPr lang="ru-RU" dirty="0" smtClean="0"/>
              <a:t> </a:t>
            </a:r>
            <a:r>
              <a:rPr lang="ru-RU" dirty="0" err="1" smtClean="0"/>
              <a:t>дефіс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підкреслення</a:t>
            </a:r>
            <a:r>
              <a:rPr lang="ru-RU" dirty="0" smtClean="0"/>
              <a:t>;</a:t>
            </a:r>
          </a:p>
          <a:p>
            <a:pPr marL="0" indent="361950"/>
            <a:r>
              <a:rPr lang="ru-RU" b="1" dirty="0" err="1" smtClean="0"/>
              <a:t>Повторіть</a:t>
            </a:r>
            <a:r>
              <a:rPr lang="ru-RU" b="1" dirty="0" smtClean="0"/>
              <a:t> пароль </a:t>
            </a:r>
            <a:r>
              <a:rPr lang="ru-RU" dirty="0" smtClean="0"/>
              <a:t>- </a:t>
            </a:r>
            <a:r>
              <a:rPr lang="ru-RU" dirty="0" err="1" smtClean="0"/>
              <a:t>повторне</a:t>
            </a:r>
            <a:r>
              <a:rPr lang="ru-RU" dirty="0" smtClean="0"/>
              <a:t> </a:t>
            </a:r>
            <a:r>
              <a:rPr lang="ru-RU" dirty="0" err="1" smtClean="0"/>
              <a:t>введення</a:t>
            </a:r>
            <a:r>
              <a:rPr lang="ru-RU" dirty="0" smtClean="0"/>
              <a:t> пароля, </a:t>
            </a:r>
            <a:r>
              <a:rPr lang="ru-RU" dirty="0" err="1" smtClean="0"/>
              <a:t>призначене</a:t>
            </a:r>
            <a:r>
              <a:rPr lang="ru-RU" dirty="0" smtClean="0"/>
              <a:t> для </a:t>
            </a:r>
            <a:r>
              <a:rPr lang="ru-RU" dirty="0" err="1" smtClean="0"/>
              <a:t>виключення</a:t>
            </a:r>
            <a:r>
              <a:rPr lang="ru-RU" dirty="0" smtClean="0"/>
              <a:t> </a:t>
            </a:r>
            <a:r>
              <a:rPr lang="ru-RU" dirty="0" err="1" smtClean="0"/>
              <a:t>помилок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уведення</a:t>
            </a:r>
            <a:r>
              <a:rPr lang="ru-RU" dirty="0" smtClean="0"/>
              <a:t>;</a:t>
            </a:r>
          </a:p>
          <a:p>
            <a:pPr marL="0" indent="361950"/>
            <a:r>
              <a:rPr lang="ru-RU" b="1" dirty="0" smtClean="0"/>
              <a:t>Ваше </a:t>
            </a:r>
            <a:r>
              <a:rPr lang="ru-RU" b="1" dirty="0" err="1" smtClean="0"/>
              <a:t>ім'я</a:t>
            </a:r>
            <a:r>
              <a:rPr lang="ru-RU" b="1" dirty="0" smtClean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ім'я</a:t>
            </a:r>
            <a:r>
              <a:rPr lang="ru-RU" dirty="0" smtClean="0"/>
              <a:t>, яке буде </a:t>
            </a:r>
            <a:r>
              <a:rPr lang="ru-RU" dirty="0" err="1" smtClean="0"/>
              <a:t>зазначене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надсилання</a:t>
            </a:r>
            <a:r>
              <a:rPr lang="ru-RU" dirty="0" smtClean="0"/>
              <a:t> листа як </a:t>
            </a:r>
            <a:r>
              <a:rPr lang="ru-RU" dirty="0" err="1" smtClean="0"/>
              <a:t>ім'я</a:t>
            </a:r>
            <a:r>
              <a:rPr lang="ru-RU" dirty="0" smtClean="0"/>
              <a:t> </a:t>
            </a:r>
            <a:r>
              <a:rPr lang="ru-RU" dirty="0" err="1" smtClean="0"/>
              <a:t>відправника</a:t>
            </a:r>
            <a:r>
              <a:rPr lang="ru-RU" dirty="0" smtClean="0"/>
              <a:t>;</a:t>
            </a:r>
          </a:p>
          <a:p>
            <a:pPr marL="0" indent="361950"/>
            <a:r>
              <a:rPr lang="ru-RU" b="1" dirty="0" smtClean="0"/>
              <a:t>Ваша стать</a:t>
            </a:r>
            <a:r>
              <a:rPr lang="ru-RU" dirty="0" smtClean="0"/>
              <a:t>;</a:t>
            </a:r>
          </a:p>
          <a:p>
            <a:pPr marL="0" indent="361950"/>
            <a:r>
              <a:rPr lang="ru-RU" b="1" dirty="0" smtClean="0"/>
              <a:t>Дата </a:t>
            </a:r>
            <a:r>
              <a:rPr lang="ru-RU" b="1" dirty="0" err="1" smtClean="0"/>
              <a:t>народження</a:t>
            </a:r>
            <a:r>
              <a:rPr lang="ru-RU" dirty="0" smtClean="0"/>
              <a:t>;</a:t>
            </a:r>
          </a:p>
          <a:p>
            <a:pPr marL="0" indent="361950"/>
            <a:r>
              <a:rPr lang="ru-RU" b="1" dirty="0" err="1" smtClean="0"/>
              <a:t>Країна</a:t>
            </a:r>
            <a:r>
              <a:rPr lang="ru-RU" b="1" dirty="0" smtClean="0"/>
              <a:t>, Область, </a:t>
            </a:r>
            <a:r>
              <a:rPr lang="ru-RU" b="1" dirty="0" err="1" smtClean="0"/>
              <a:t>Місто</a:t>
            </a:r>
            <a:r>
              <a:rPr lang="ru-RU" b="1" dirty="0" smtClean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місце</a:t>
            </a:r>
            <a:r>
              <a:rPr lang="ru-RU" dirty="0" smtClean="0"/>
              <a:t> </a:t>
            </a:r>
            <a:r>
              <a:rPr lang="ru-RU" dirty="0" err="1" smtClean="0"/>
              <a:t>проживання</a:t>
            </a:r>
            <a:r>
              <a:rPr lang="ru-RU" dirty="0" smtClean="0"/>
              <a:t> </a:t>
            </a:r>
            <a:r>
              <a:rPr lang="ru-RU" dirty="0" err="1" smtClean="0"/>
              <a:t>власника</a:t>
            </a:r>
            <a:r>
              <a:rPr lang="ru-RU" dirty="0" smtClean="0"/>
              <a:t> </a:t>
            </a:r>
            <a:r>
              <a:rPr lang="ru-RU" dirty="0" err="1" smtClean="0"/>
              <a:t>електронної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;</a:t>
            </a:r>
          </a:p>
          <a:p>
            <a:pPr marL="0" indent="361950"/>
            <a:r>
              <a:rPr lang="ru-RU" b="1" dirty="0" err="1" smtClean="0"/>
              <a:t>Альтернативний</a:t>
            </a:r>
            <a:r>
              <a:rPr lang="ru-RU" b="1" dirty="0" smtClean="0"/>
              <a:t> </a:t>
            </a:r>
            <a:r>
              <a:rPr lang="en-US" b="1" dirty="0" smtClean="0"/>
              <a:t>e</a:t>
            </a:r>
            <a:r>
              <a:rPr lang="ru-RU" b="1" dirty="0" smtClean="0"/>
              <a:t>-</a:t>
            </a:r>
            <a:r>
              <a:rPr lang="en-US" b="1" dirty="0" smtClean="0"/>
              <a:t>mail </a:t>
            </a:r>
            <a:r>
              <a:rPr lang="ru-RU" dirty="0" smtClean="0"/>
              <a:t>- адреса </a:t>
            </a:r>
            <a:r>
              <a:rPr lang="ru-RU" dirty="0" err="1" smtClean="0"/>
              <a:t>електронної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, на яку буде </a:t>
            </a:r>
            <a:r>
              <a:rPr lang="ru-RU" dirty="0" err="1" smtClean="0"/>
              <a:t>відправлено</a:t>
            </a:r>
            <a:r>
              <a:rPr lang="ru-RU" dirty="0" smtClean="0"/>
              <a:t> пароль,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користувач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забуде</a:t>
            </a:r>
            <a:r>
              <a:rPr lang="ru-RU" dirty="0" smtClean="0"/>
              <a:t>;</a:t>
            </a:r>
          </a:p>
          <a:p>
            <a:pPr marL="0" indent="361950"/>
            <a:r>
              <a:rPr lang="ru-RU" b="1" dirty="0" err="1" smtClean="0"/>
              <a:t>Мобільний</a:t>
            </a:r>
            <a:r>
              <a:rPr lang="ru-RU" b="1" dirty="0" smtClean="0"/>
              <a:t> телефон </a:t>
            </a:r>
            <a:r>
              <a:rPr lang="ru-RU" dirty="0" smtClean="0"/>
              <a:t>- номер телефону, на </a:t>
            </a:r>
            <a:r>
              <a:rPr lang="ru-RU" dirty="0" err="1" smtClean="0"/>
              <a:t>який</a:t>
            </a:r>
            <a:r>
              <a:rPr lang="ru-RU" dirty="0" smtClean="0"/>
              <a:t> буде </a:t>
            </a:r>
            <a:r>
              <a:rPr lang="ru-RU" dirty="0" err="1" smtClean="0"/>
              <a:t>відправлено</a:t>
            </a:r>
            <a:r>
              <a:rPr lang="ru-RU" dirty="0" smtClean="0"/>
              <a:t> пароль,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користувач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забуде</a:t>
            </a:r>
            <a:r>
              <a:rPr lang="ru-RU" dirty="0" smtClean="0"/>
              <a:t>;</a:t>
            </a:r>
          </a:p>
          <a:p>
            <a:pPr marL="0" indent="361950"/>
            <a:r>
              <a:rPr lang="ru-RU" b="1" dirty="0" err="1" smtClean="0"/>
              <a:t>Введіть</a:t>
            </a:r>
            <a:r>
              <a:rPr lang="ru-RU" b="1" dirty="0" smtClean="0"/>
              <a:t> </a:t>
            </a:r>
            <a:r>
              <a:rPr lang="ru-RU" b="1" dirty="0" err="1" smtClean="0"/>
              <a:t>символи</a:t>
            </a:r>
            <a:r>
              <a:rPr lang="ru-RU" b="1" dirty="0" smtClean="0"/>
              <a:t>, </a:t>
            </a:r>
            <a:r>
              <a:rPr lang="ru-RU" b="1" dirty="0" err="1" smtClean="0"/>
              <a:t>які</a:t>
            </a:r>
            <a:r>
              <a:rPr lang="ru-RU" b="1" dirty="0" smtClean="0"/>
              <a:t> </a:t>
            </a:r>
            <a:r>
              <a:rPr lang="ru-RU" b="1" dirty="0" err="1" smtClean="0"/>
              <a:t>Ви</a:t>
            </a:r>
            <a:r>
              <a:rPr lang="ru-RU" b="1" dirty="0" smtClean="0"/>
              <a:t> </a:t>
            </a:r>
            <a:r>
              <a:rPr lang="ru-RU" b="1" dirty="0" err="1" smtClean="0"/>
              <a:t>бачите</a:t>
            </a:r>
            <a:r>
              <a:rPr lang="ru-RU" b="1" dirty="0" smtClean="0"/>
              <a:t> на </a:t>
            </a:r>
            <a:r>
              <a:rPr lang="ru-RU" b="1" dirty="0" err="1" smtClean="0"/>
              <a:t>малюнку</a:t>
            </a:r>
            <a:r>
              <a:rPr lang="ru-RU" dirty="0" smtClean="0"/>
              <a:t>, - поле для </a:t>
            </a:r>
            <a:r>
              <a:rPr lang="ru-RU" dirty="0" err="1" smtClean="0"/>
              <a:t>введення</a:t>
            </a:r>
            <a:r>
              <a:rPr lang="ru-RU" dirty="0" smtClean="0"/>
              <a:t> коду,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підтверджує</a:t>
            </a:r>
            <a:r>
              <a:rPr lang="ru-RU" dirty="0" smtClean="0"/>
              <a:t>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реєстрації</a:t>
            </a:r>
            <a:r>
              <a:rPr lang="ru-RU" dirty="0" smtClean="0"/>
              <a:t> </a:t>
            </a:r>
            <a:r>
              <a:rPr lang="ru-RU" dirty="0" err="1" smtClean="0"/>
              <a:t>людиною</a:t>
            </a:r>
            <a:r>
              <a:rPr lang="ru-RU" dirty="0" smtClean="0"/>
              <a:t>, а не </a:t>
            </a:r>
            <a:r>
              <a:rPr lang="ru-RU" dirty="0" err="1" smtClean="0"/>
              <a:t>програмою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Завершення реєстрації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357718" cy="468172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 smtClean="0"/>
              <a:t>5. </a:t>
            </a:r>
            <a:r>
              <a:rPr lang="ru-RU" sz="2800" dirty="0" err="1" smtClean="0"/>
              <a:t>Вибрати</a:t>
            </a:r>
            <a:r>
              <a:rPr lang="ru-RU" sz="2800" dirty="0" smtClean="0"/>
              <a:t> кнопку </a:t>
            </a:r>
            <a:r>
              <a:rPr lang="ru-RU" sz="2800" dirty="0" err="1" smtClean="0"/>
              <a:t>Реєстрація</a:t>
            </a:r>
            <a:r>
              <a:rPr lang="ru-RU" sz="2800" dirty="0" smtClean="0"/>
              <a:t>.</a:t>
            </a:r>
            <a:endParaRPr lang="ru-RU" sz="4800" dirty="0" smtClean="0"/>
          </a:p>
          <a:p>
            <a:pPr marL="0" indent="361950">
              <a:buNone/>
            </a:pPr>
            <a:endParaRPr lang="ru-RU" sz="2800" dirty="0" smtClean="0"/>
          </a:p>
          <a:p>
            <a:pPr marL="0" indent="361950">
              <a:buNone/>
            </a:pPr>
            <a:r>
              <a:rPr lang="ru-RU" sz="2800" dirty="0" err="1" smtClean="0"/>
              <a:t>Після</a:t>
            </a:r>
            <a:r>
              <a:rPr lang="ru-RU" sz="2800" dirty="0" smtClean="0"/>
              <a:t> </a:t>
            </a:r>
            <a:r>
              <a:rPr lang="ru-RU" sz="2800" dirty="0" err="1" smtClean="0"/>
              <a:t>завершення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реєстрації</a:t>
            </a:r>
            <a:r>
              <a:rPr lang="ru-RU" sz="2800" dirty="0" smtClean="0"/>
              <a:t> буде створена </a:t>
            </a:r>
            <a:r>
              <a:rPr lang="ru-RU" sz="2800" dirty="0" err="1" smtClean="0"/>
              <a:t>електронна</a:t>
            </a:r>
            <a:r>
              <a:rPr lang="ru-RU" sz="2800" dirty="0" smtClean="0"/>
              <a:t> </a:t>
            </a:r>
            <a:r>
              <a:rPr lang="ru-RU" sz="2800" dirty="0" err="1" smtClean="0"/>
              <a:t>поштова</a:t>
            </a:r>
            <a:r>
              <a:rPr lang="ru-RU" sz="2800" dirty="0" smtClean="0"/>
              <a:t> </a:t>
            </a:r>
            <a:r>
              <a:rPr lang="ru-RU" sz="2800" dirty="0" err="1" smtClean="0"/>
              <a:t>скринька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адресою</a:t>
            </a:r>
            <a:r>
              <a:rPr lang="ru-RU" sz="2800" dirty="0" smtClean="0"/>
              <a:t>:</a:t>
            </a:r>
            <a:r>
              <a:rPr lang="ru-RU" sz="2800" i="1" dirty="0" smtClean="0"/>
              <a:t> </a:t>
            </a:r>
            <a:r>
              <a:rPr lang="ru-RU" sz="2800" i="1" dirty="0" err="1" smtClean="0">
                <a:hlinkClick r:id="rId2"/>
              </a:rPr>
              <a:t>логін_</a:t>
            </a:r>
            <a:r>
              <a:rPr lang="en-US" sz="2800" i="1" u="sng" dirty="0" err="1" smtClean="0">
                <a:hlinkClick r:id="rId2"/>
              </a:rPr>
              <a:t>Kopucmy</a:t>
            </a:r>
            <a:r>
              <a:rPr lang="uk-UA" sz="2800" i="1" u="sng" dirty="0" err="1" smtClean="0">
                <a:hlinkClick r:id="rId2"/>
              </a:rPr>
              <a:t>вач</a:t>
            </a:r>
            <a:r>
              <a:rPr lang="en-US" sz="2800" i="1" u="sng" dirty="0" smtClean="0">
                <a:hlinkClick r:id="rId2"/>
              </a:rPr>
              <a:t>a</a:t>
            </a:r>
            <a:r>
              <a:rPr lang="ru-RU" sz="2800" i="1" u="sng" dirty="0" smtClean="0">
                <a:hlinkClick r:id="rId2"/>
              </a:rPr>
              <a:t>@</a:t>
            </a:r>
            <a:r>
              <a:rPr lang="en-US" sz="2800" i="1" u="sng" dirty="0" err="1" smtClean="0">
                <a:hlinkClick r:id="rId2"/>
              </a:rPr>
              <a:t>ukr</a:t>
            </a:r>
            <a:r>
              <a:rPr lang="ru-RU" sz="2800" i="1" u="sng" dirty="0" smtClean="0">
                <a:hlinkClick r:id="rId2"/>
              </a:rPr>
              <a:t>.</a:t>
            </a:r>
            <a:r>
              <a:rPr lang="en-US" sz="2800" i="1" u="sng" dirty="0" smtClean="0">
                <a:hlinkClick r:id="rId2"/>
              </a:rPr>
              <a:t>net</a:t>
            </a:r>
            <a:r>
              <a:rPr lang="uk-UA" sz="2800" i="1" u="sng" dirty="0" smtClean="0"/>
              <a:t> </a:t>
            </a:r>
            <a:endParaRPr lang="ru-RU" sz="4800" dirty="0" smtClean="0"/>
          </a:p>
          <a:p>
            <a:pPr marL="0" indent="361950">
              <a:buNone/>
            </a:pPr>
            <a:r>
              <a:rPr lang="ru-RU" sz="2800" dirty="0" err="1" smtClean="0"/>
              <a:t>Виконавши</a:t>
            </a:r>
            <a:r>
              <a:rPr lang="ru-RU" sz="2800" dirty="0" smtClean="0"/>
              <a:t> </a:t>
            </a:r>
            <a:r>
              <a:rPr lang="ru-RU" sz="2800" dirty="0" err="1" smtClean="0"/>
              <a:t>реєстрацію</a:t>
            </a:r>
            <a:r>
              <a:rPr lang="ru-RU" sz="2800" dirty="0" smtClean="0"/>
              <a:t> </a:t>
            </a:r>
            <a:r>
              <a:rPr lang="ru-RU" sz="2800" dirty="0" err="1" smtClean="0"/>
              <a:t>поштової</a:t>
            </a:r>
            <a:r>
              <a:rPr lang="ru-RU" sz="2800" dirty="0" smtClean="0"/>
              <a:t> </a:t>
            </a:r>
            <a:r>
              <a:rPr lang="ru-RU" sz="2800" dirty="0" err="1" smtClean="0"/>
              <a:t>скриньки</a:t>
            </a:r>
            <a:r>
              <a:rPr lang="ru-RU" sz="2800" dirty="0" smtClean="0"/>
              <a:t> на </a:t>
            </a:r>
            <a:r>
              <a:rPr lang="ru-RU" sz="2800" dirty="0" err="1" smtClean="0"/>
              <a:t>сайті</a:t>
            </a:r>
            <a:r>
              <a:rPr lang="ru-RU" sz="2800" dirty="0" smtClean="0"/>
              <a:t> </a:t>
            </a:r>
            <a:r>
              <a:rPr lang="en-US" sz="2800" dirty="0" smtClean="0"/>
              <a:t>FREEMAIL</a:t>
            </a:r>
            <a:r>
              <a:rPr lang="ru-RU" sz="2800" dirty="0" smtClean="0"/>
              <a:t>,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тим</a:t>
            </a:r>
            <a:r>
              <a:rPr lang="ru-RU" sz="2800" dirty="0" smtClean="0"/>
              <a:t> самим </a:t>
            </a:r>
            <a:r>
              <a:rPr lang="ru-RU" sz="2800" dirty="0" err="1" smtClean="0"/>
              <a:t>обліковим</a:t>
            </a:r>
            <a:r>
              <a:rPr lang="ru-RU" sz="2800" dirty="0" smtClean="0"/>
              <a:t> </a:t>
            </a:r>
            <a:r>
              <a:rPr lang="ru-RU" sz="2800" dirty="0" err="1" smtClean="0"/>
              <a:t>записом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можна</a:t>
            </a:r>
            <a:r>
              <a:rPr lang="ru-RU" sz="2800" dirty="0" smtClean="0"/>
              <a:t> </a:t>
            </a:r>
            <a:r>
              <a:rPr lang="ru-RU" sz="2800" dirty="0" err="1" smtClean="0"/>
              <a:t>користуватися</a:t>
            </a:r>
            <a:r>
              <a:rPr lang="ru-RU" sz="2800" dirty="0" smtClean="0"/>
              <a:t> не </a:t>
            </a:r>
            <a:r>
              <a:rPr lang="ru-RU" sz="2800" dirty="0" err="1" smtClean="0"/>
              <a:t>лише</a:t>
            </a:r>
            <a:r>
              <a:rPr lang="ru-RU" sz="2800" dirty="0" smtClean="0"/>
              <a:t> </a:t>
            </a:r>
            <a:r>
              <a:rPr lang="ru-RU" sz="2800" dirty="0" err="1" smtClean="0"/>
              <a:t>послугами</a:t>
            </a:r>
            <a:r>
              <a:rPr lang="ru-RU" sz="2800" dirty="0" smtClean="0"/>
              <a:t> </a:t>
            </a:r>
            <a:r>
              <a:rPr lang="ru-RU" sz="2800" dirty="0" err="1" smtClean="0"/>
              <a:t>електронної</a:t>
            </a:r>
            <a:r>
              <a:rPr lang="ru-RU" sz="2800" dirty="0" smtClean="0"/>
              <a:t> </a:t>
            </a:r>
            <a:r>
              <a:rPr lang="ru-RU" sz="2800" dirty="0" err="1" smtClean="0"/>
              <a:t>пошти</a:t>
            </a:r>
            <a:r>
              <a:rPr lang="ru-RU" sz="2800" dirty="0" smtClean="0"/>
              <a:t>, </a:t>
            </a:r>
            <a:r>
              <a:rPr lang="ru-RU" sz="2800" dirty="0" err="1" smtClean="0"/>
              <a:t>але</a:t>
            </a:r>
            <a:r>
              <a:rPr lang="ru-RU" sz="2800" dirty="0" smtClean="0"/>
              <a:t> </a:t>
            </a:r>
            <a:r>
              <a:rPr lang="ru-RU" sz="2800" dirty="0" err="1" smtClean="0"/>
              <a:t>й</a:t>
            </a:r>
            <a:r>
              <a:rPr lang="ru-RU" sz="2800" dirty="0" smtClean="0"/>
              <a:t> </a:t>
            </a:r>
            <a:r>
              <a:rPr lang="ru-RU" sz="2800" dirty="0" err="1" smtClean="0"/>
              <a:t>віртуальним</a:t>
            </a:r>
            <a:r>
              <a:rPr lang="ru-RU" sz="2800" dirty="0" smtClean="0"/>
              <a:t> </a:t>
            </a:r>
            <a:r>
              <a:rPr lang="ru-RU" sz="2800" dirty="0" err="1" smtClean="0"/>
              <a:t>сховищем</a:t>
            </a:r>
            <a:r>
              <a:rPr lang="ru-RU" sz="2800" dirty="0" smtClean="0"/>
              <a:t> </a:t>
            </a:r>
          </a:p>
          <a:p>
            <a:pPr marL="0" indent="0">
              <a:buNone/>
            </a:pPr>
            <a:r>
              <a:rPr lang="en-US" sz="2800" dirty="0" smtClean="0"/>
              <a:t>e</a:t>
            </a:r>
            <a:r>
              <a:rPr lang="ru-RU" sz="2800" dirty="0" smtClean="0"/>
              <a:t>-</a:t>
            </a:r>
            <a:r>
              <a:rPr lang="en-US" sz="2800" dirty="0" smtClean="0"/>
              <a:t>Disk </a:t>
            </a:r>
            <a:r>
              <a:rPr lang="ru-RU" sz="2800" dirty="0" smtClean="0"/>
              <a:t>для </a:t>
            </a:r>
            <a:r>
              <a:rPr lang="ru-RU" sz="2800" dirty="0" err="1" smtClean="0"/>
              <a:t>зберігання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файлів</a:t>
            </a:r>
            <a:r>
              <a:rPr lang="ru-RU" sz="2800" dirty="0" smtClean="0"/>
              <a:t> та </a:t>
            </a:r>
            <a:r>
              <a:rPr lang="ru-RU" sz="2800" dirty="0" err="1" smtClean="0"/>
              <a:t>іншими</a:t>
            </a:r>
            <a:r>
              <a:rPr lang="ru-RU" sz="2800" dirty="0" smtClean="0"/>
              <a:t> </a:t>
            </a:r>
            <a:r>
              <a:rPr lang="ru-RU" sz="2800" dirty="0" err="1" smtClean="0"/>
              <a:t>сервісами</a:t>
            </a:r>
            <a:r>
              <a:rPr lang="ru-RU" sz="2800" dirty="0" smtClean="0"/>
              <a:t> порталу </a:t>
            </a:r>
            <a:r>
              <a:rPr lang="en-US" sz="2800" dirty="0" err="1" smtClean="0"/>
              <a:t>Ukr</a:t>
            </a:r>
            <a:r>
              <a:rPr lang="ru-RU" sz="2800" dirty="0" smtClean="0"/>
              <a:t>.</a:t>
            </a:r>
            <a:r>
              <a:rPr lang="en-US" sz="2800" dirty="0" smtClean="0"/>
              <a:t>net</a:t>
            </a:r>
            <a:r>
              <a:rPr lang="ru-RU" sz="2800" dirty="0" smtClean="0"/>
              <a:t>.</a:t>
            </a:r>
            <a:endParaRPr lang="ru-RU" sz="48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214554"/>
            <a:ext cx="4038600" cy="217856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Calibri" pitchFamily="34" charset="0"/>
              </a:rPr>
              <a:t>Перегляд </a:t>
            </a:r>
            <a:r>
              <a:rPr lang="ru-RU" sz="3600" dirty="0" err="1" smtClean="0">
                <a:latin typeface="Calibri" pitchFamily="34" charset="0"/>
              </a:rPr>
              <a:t>вмісту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електронної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поштової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скриньки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361950">
              <a:buNone/>
            </a:pPr>
            <a:r>
              <a:rPr lang="ru-RU" sz="2600" dirty="0" err="1" smtClean="0">
                <a:latin typeface="Calibri" pitchFamily="34" charset="0"/>
              </a:rPr>
              <a:t>Щоб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переглянути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вміст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електронної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поштової</a:t>
            </a:r>
            <a:r>
              <a:rPr lang="ru-RU" sz="2600" dirty="0" smtClean="0">
                <a:latin typeface="Calibri" pitchFamily="34" charset="0"/>
              </a:rPr>
              <a:t> </a:t>
            </a:r>
            <a:r>
              <a:rPr lang="ru-RU" sz="2600" dirty="0" err="1" smtClean="0">
                <a:latin typeface="Calibri" pitchFamily="34" charset="0"/>
              </a:rPr>
              <a:t>скриньки</a:t>
            </a:r>
            <a:r>
              <a:rPr lang="ru-RU" sz="2600" dirty="0" smtClean="0">
                <a:latin typeface="Calibri" pitchFamily="34" charset="0"/>
              </a:rPr>
              <a:t>, </a:t>
            </a:r>
            <a:r>
              <a:rPr lang="ru-RU" sz="2600" dirty="0" err="1" smtClean="0">
                <a:latin typeface="Calibri" pitchFamily="34" charset="0"/>
              </a:rPr>
              <a:t>потрібно</a:t>
            </a:r>
            <a:r>
              <a:rPr lang="ru-RU" sz="2600" dirty="0" smtClean="0">
                <a:latin typeface="Calibri" pitchFamily="34" charset="0"/>
              </a:rPr>
              <a:t>:</a:t>
            </a:r>
          </a:p>
          <a:p>
            <a:pPr marL="0" lvl="1" indent="361950">
              <a:buNone/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1).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Відкрити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головну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сторінку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сайта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електронної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пошти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, на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якому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створено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поштову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скриньку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1" indent="361950">
              <a:buNone/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2). Увести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логін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і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пароль у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відповідні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поля.</a:t>
            </a:r>
          </a:p>
          <a:p>
            <a:pPr marL="0" lvl="1" indent="361950">
              <a:buNone/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3).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Вибрати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кнопку </a:t>
            </a:r>
            <a:r>
              <a:rPr lang="ru-RU" sz="2600" b="1" dirty="0" err="1" smtClean="0">
                <a:solidFill>
                  <a:schemeClr val="tx1"/>
                </a:solidFill>
                <a:latin typeface="Calibri" pitchFamily="34" charset="0"/>
              </a:rPr>
              <a:t>Увійти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або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іншу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аналогічну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за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призначенням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071678"/>
            <a:ext cx="2971429" cy="266666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370</TotalTime>
  <Words>4031</Words>
  <Application>Microsoft Office PowerPoint</Application>
  <PresentationFormat>Экран (4:3)</PresentationFormat>
  <Paragraphs>327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Официальная</vt:lpstr>
      <vt:lpstr>Вивчаємо інформатику</vt:lpstr>
      <vt:lpstr>Розділ 3 Служби Інтернету</vt:lpstr>
      <vt:lpstr>3.2. Робота з електронною поштою з використанням веб-інтерфейсу</vt:lpstr>
      <vt:lpstr>Реєстрація електронної поштової скриньки</vt:lpstr>
      <vt:lpstr>Слайд 5</vt:lpstr>
      <vt:lpstr>Для реєстрації сайті веб-пошти FREEMAIL слід виконати такий алгоритм:</vt:lpstr>
      <vt:lpstr>Заповнення полів реєстраційної форми Створити акаунт УКРНЕТ </vt:lpstr>
      <vt:lpstr>Завершення реєстрації</vt:lpstr>
      <vt:lpstr>Перегляд вмісту електронної поштової скриньки</vt:lpstr>
      <vt:lpstr>Вікно браузера з вмістом електронної поштової скриньки, створеної на сайті FREEMAIL:</vt:lpstr>
      <vt:lpstr>Структура вікна електронної поштової скриньки , створеної на сайті FREEMAIL:</vt:lpstr>
      <vt:lpstr>Елементи вікна</vt:lpstr>
      <vt:lpstr>Слайд 13</vt:lpstr>
      <vt:lpstr>Властивості листа</vt:lpstr>
      <vt:lpstr>Властивості листа</vt:lpstr>
      <vt:lpstr>Операцій над вибраними листами</vt:lpstr>
      <vt:lpstr>Слайд 17</vt:lpstr>
      <vt:lpstr>Важливий лист</vt:lpstr>
      <vt:lpstr>Перегляд електронного листа</vt:lpstr>
      <vt:lpstr>Перегляд електронного листа</vt:lpstr>
      <vt:lpstr>Створення електронного листа</vt:lpstr>
      <vt:lpstr>Створення  електронного листа</vt:lpstr>
      <vt:lpstr>Створення  електронного листа</vt:lpstr>
      <vt:lpstr>Створення  електронного листа</vt:lpstr>
      <vt:lpstr>Прикріплення файлів</vt:lpstr>
      <vt:lpstr>Відповідь на отриманий лист</vt:lpstr>
      <vt:lpstr>Пересилання листа</vt:lpstr>
      <vt:lpstr>Відправлення листа</vt:lpstr>
      <vt:lpstr>Введення адреси із контактів</vt:lpstr>
      <vt:lpstr>Додавання файлів, що зберігаються у віртуальному сховищі  e-Disk</vt:lpstr>
      <vt:lpstr>Створення, редагування та використання адресної книги</vt:lpstr>
      <vt:lpstr>Додавання контакту</vt:lpstr>
      <vt:lpstr>Додавання контакту</vt:lpstr>
      <vt:lpstr>Пошук контакту</vt:lpstr>
      <vt:lpstr>Створення листа до адресатів з адресної книги</vt:lpstr>
      <vt:lpstr>Робота з групами контактів</vt:lpstr>
      <vt:lpstr>Робота з групами контактів</vt:lpstr>
      <vt:lpstr>Для створення листа на адресу всіх членів групи потрібно:</vt:lpstr>
      <vt:lpstr>Налаштування параметрів поштової скриньки</vt:lpstr>
      <vt:lpstr>Налаштування параметрів поштової скриньки</vt:lpstr>
      <vt:lpstr>Налаштування параметрів поштової скриньки</vt:lpstr>
      <vt:lpstr>Налаштування параметрів поштової скриньки</vt:lpstr>
      <vt:lpstr>Переваги та недоліки веб-пошти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Вивчаємо інформатику</dc:title>
  <dc:creator>KEK$</dc:creator>
  <cp:lastModifiedBy>KEK$</cp:lastModifiedBy>
  <cp:revision>63</cp:revision>
  <dcterms:created xsi:type="dcterms:W3CDTF">2011-06-30T05:49:19Z</dcterms:created>
  <dcterms:modified xsi:type="dcterms:W3CDTF">2011-07-07T07:30:35Z</dcterms:modified>
</cp:coreProperties>
</file>