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41" r:id="rId3"/>
    <p:sldMasterId id="2147483753" r:id="rId4"/>
    <p:sldMasterId id="2147483765" r:id="rId5"/>
    <p:sldMasterId id="2147483789" r:id="rId6"/>
    <p:sldMasterId id="2147483801" r:id="rId7"/>
    <p:sldMasterId id="2147483972" r:id="rId8"/>
    <p:sldMasterId id="2147483984" r:id="rId9"/>
  </p:sldMasterIdLst>
  <p:notesMasterIdLst>
    <p:notesMasterId r:id="rId39"/>
  </p:notesMasterIdLst>
  <p:sldIdLst>
    <p:sldId id="257" r:id="rId10"/>
    <p:sldId id="301" r:id="rId11"/>
    <p:sldId id="264" r:id="rId12"/>
    <p:sldId id="300" r:id="rId13"/>
    <p:sldId id="270" r:id="rId14"/>
    <p:sldId id="266" r:id="rId15"/>
    <p:sldId id="298" r:id="rId16"/>
    <p:sldId id="256" r:id="rId17"/>
    <p:sldId id="272" r:id="rId18"/>
    <p:sldId id="273" r:id="rId19"/>
    <p:sldId id="292" r:id="rId20"/>
    <p:sldId id="291" r:id="rId21"/>
    <p:sldId id="280" r:id="rId22"/>
    <p:sldId id="279" r:id="rId23"/>
    <p:sldId id="289" r:id="rId24"/>
    <p:sldId id="288" r:id="rId25"/>
    <p:sldId id="277" r:id="rId26"/>
    <p:sldId id="296" r:id="rId27"/>
    <p:sldId id="284" r:id="rId28"/>
    <p:sldId id="293" r:id="rId29"/>
    <p:sldId id="302" r:id="rId30"/>
    <p:sldId id="260" r:id="rId31"/>
    <p:sldId id="294" r:id="rId32"/>
    <p:sldId id="261" r:id="rId33"/>
    <p:sldId id="304" r:id="rId34"/>
    <p:sldId id="306" r:id="rId35"/>
    <p:sldId id="299" r:id="rId36"/>
    <p:sldId id="303" r:id="rId37"/>
    <p:sldId id="305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6709"/>
    <a:srgbClr val="DEBA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38" autoAdjust="0"/>
  </p:normalViewPr>
  <p:slideViewPr>
    <p:cSldViewPr>
      <p:cViewPr>
        <p:scale>
          <a:sx n="76" d="100"/>
          <a:sy n="76" d="100"/>
        </p:scale>
        <p:origin x="-972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9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C05670-62AF-4A9C-9409-CB92CBB75780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7E9E995D-88B4-4611-8E65-278AE8536F79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rgbClr val="7030A0"/>
        </a:solidFill>
      </dgm:spPr>
      <dgm:t>
        <a:bodyPr>
          <a:scene3d>
            <a:camera prst="orthographicFront"/>
            <a:lightRig rig="flat" dir="t">
              <a:rot lat="0" lon="0" rev="18900000"/>
            </a:lightRig>
          </a:scene3d>
          <a:sp3d extrusionH="31750" contourW="6350" prstMaterial="powder">
            <a:bevelT w="19050" h="19050" prst="angle"/>
            <a:contourClr>
              <a:schemeClr val="accent3">
                <a:tint val="100000"/>
                <a:shade val="100000"/>
                <a:satMod val="100000"/>
                <a:hueMod val="100000"/>
              </a:schemeClr>
            </a:contourClr>
          </a:sp3d>
        </a:bodyPr>
        <a:lstStyle/>
        <a:p>
          <a:r>
            <a:rPr lang="uk-UA" sz="3000" b="1" cap="none" spc="0" dirty="0" smtClean="0">
              <a:ln/>
              <a:solidFill>
                <a:schemeClr val="accent3"/>
              </a:solidFill>
              <a:effectLst/>
              <a:latin typeface="Comic Sans MS" pitchFamily="66" charset="0"/>
            </a:rPr>
            <a:t>Інформатика</a:t>
          </a:r>
          <a:endParaRPr lang="ru-RU" sz="3000" b="1" cap="none" spc="0" dirty="0">
            <a:ln/>
            <a:solidFill>
              <a:schemeClr val="accent3"/>
            </a:solidFill>
            <a:effectLst/>
            <a:latin typeface="Comic Sans MS" pitchFamily="66" charset="0"/>
          </a:endParaRPr>
        </a:p>
      </dgm:t>
    </dgm:pt>
    <dgm:pt modelId="{28E018E5-9D0B-4D84-899E-B05D9B416D07}" type="parTrans" cxnId="{94FF6471-AB14-4B64-8F9D-F28E8F8F50EC}">
      <dgm:prSet/>
      <dgm:spPr/>
      <dgm:t>
        <a:bodyPr/>
        <a:lstStyle/>
        <a:p>
          <a:endParaRPr lang="ru-RU"/>
        </a:p>
      </dgm:t>
    </dgm:pt>
    <dgm:pt modelId="{8E6F45BF-8514-453F-9D9B-71653E5AEA73}" type="sibTrans" cxnId="{94FF6471-AB14-4B64-8F9D-F28E8F8F50EC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E8FE85CA-51BE-4B6B-9B88-1F1417D11411}">
      <dgm:prSet phldrT="[Текст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solidFill>
          <a:srgbClr val="DEBA22"/>
        </a:solidFill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r>
            <a:rPr lang="uk-UA" sz="28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omic Sans MS" pitchFamily="66" charset="0"/>
            </a:rPr>
            <a:t>Інформація</a:t>
          </a:r>
          <a:endParaRPr lang="ru-RU" sz="28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  <a:latin typeface="Comic Sans MS" pitchFamily="66" charset="0"/>
          </a:endParaRPr>
        </a:p>
      </dgm:t>
    </dgm:pt>
    <dgm:pt modelId="{8CE39336-321C-4C27-A029-66F80B26C1CF}" type="parTrans" cxnId="{45F52338-FA61-4D60-88EF-AB407F8A0EF7}">
      <dgm:prSet/>
      <dgm:spPr/>
      <dgm:t>
        <a:bodyPr/>
        <a:lstStyle/>
        <a:p>
          <a:endParaRPr lang="ru-RU"/>
        </a:p>
      </dgm:t>
    </dgm:pt>
    <dgm:pt modelId="{9B20B4D5-E9F3-4B50-B02A-9704CDCC046E}" type="sibTrans" cxnId="{45F52338-FA61-4D60-88EF-AB407F8A0EF7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A3686122-5C99-46AF-A4E0-42644AB44047}">
      <dgm:prSet phldrT="[Текст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uk-UA" sz="28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rPr>
            <a:t>Повідомлення</a:t>
          </a:r>
          <a:endParaRPr lang="ru-RU" sz="2800" b="1" cap="none" spc="0" dirty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Comic Sans MS" pitchFamily="66" charset="0"/>
          </a:endParaRPr>
        </a:p>
      </dgm:t>
    </dgm:pt>
    <dgm:pt modelId="{299831EE-C484-4B84-B701-B73B2B75AED2}" type="parTrans" cxnId="{4DDD27BD-64A2-449E-90A1-70FC79AC8E14}">
      <dgm:prSet/>
      <dgm:spPr/>
      <dgm:t>
        <a:bodyPr/>
        <a:lstStyle/>
        <a:p>
          <a:endParaRPr lang="ru-RU"/>
        </a:p>
      </dgm:t>
    </dgm:pt>
    <dgm:pt modelId="{7472DB0B-DF5F-495B-952F-057384F5D8F2}" type="sibTrans" cxnId="{4DDD27BD-64A2-449E-90A1-70FC79AC8E14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D3EC34DE-DAF7-439E-8338-379661574CC9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uk-UA" sz="2800" b="1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Дані</a:t>
          </a:r>
          <a:r>
            <a:rPr lang="uk-UA" sz="1600" b="1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 </a:t>
          </a:r>
          <a:endParaRPr lang="ru-RU" sz="2800" b="1" cap="none" spc="0" dirty="0">
            <a:ln w="11430"/>
            <a:solidFill>
              <a:srgbClr val="FF00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gm:t>
    </dgm:pt>
    <dgm:pt modelId="{92ED3B9F-6AF9-4A5D-8CB2-33B218F4E821}" type="parTrans" cxnId="{6D815D77-4A71-49C6-A9AB-1E2E4274825E}">
      <dgm:prSet/>
      <dgm:spPr/>
      <dgm:t>
        <a:bodyPr/>
        <a:lstStyle/>
        <a:p>
          <a:endParaRPr lang="ru-RU"/>
        </a:p>
      </dgm:t>
    </dgm:pt>
    <dgm:pt modelId="{A74DA8DE-4FCA-4BE9-BED4-844940D1F2C2}" type="sibTrans" cxnId="{6D815D77-4A71-49C6-A9AB-1E2E4274825E}">
      <dgm:prSet/>
      <dgm:spPr/>
      <dgm:t>
        <a:bodyPr/>
        <a:lstStyle/>
        <a:p>
          <a:endParaRPr lang="ru-RU"/>
        </a:p>
      </dgm:t>
    </dgm:pt>
    <dgm:pt modelId="{1440595C-9933-4BE4-B8B2-951BBB9F3B9B}">
      <dgm:prSet custT="1"/>
      <dgm:spPr/>
      <dgm:t>
        <a:bodyPr/>
        <a:lstStyle/>
        <a:p>
          <a:pPr algn="l"/>
          <a:r>
            <a:rPr lang="uk-UA" sz="1400" b="1" baseline="0" dirty="0" smtClean="0">
              <a:solidFill>
                <a:srgbClr val="002060"/>
              </a:solidFill>
            </a:rPr>
            <a:t>Зрозуміла</a:t>
          </a:r>
          <a:endParaRPr lang="ru-RU" sz="1400" dirty="0"/>
        </a:p>
      </dgm:t>
    </dgm:pt>
    <dgm:pt modelId="{C0A75481-8529-42EE-966B-BE03274DBDA3}" type="parTrans" cxnId="{D3CDF8D3-B723-4158-A612-0D2C115EECA8}">
      <dgm:prSet/>
      <dgm:spPr/>
      <dgm:t>
        <a:bodyPr/>
        <a:lstStyle/>
        <a:p>
          <a:endParaRPr lang="ru-RU"/>
        </a:p>
      </dgm:t>
    </dgm:pt>
    <dgm:pt modelId="{DB3769BD-FE5B-41C6-BB6D-8493A5BA349A}" type="sibTrans" cxnId="{D3CDF8D3-B723-4158-A612-0D2C115EECA8}">
      <dgm:prSet/>
      <dgm:spPr/>
      <dgm:t>
        <a:bodyPr/>
        <a:lstStyle/>
        <a:p>
          <a:endParaRPr lang="ru-RU"/>
        </a:p>
      </dgm:t>
    </dgm:pt>
    <dgm:pt modelId="{EBD53AD3-683A-40AD-A84E-66CBA59E45FA}">
      <dgm:prSet custT="1"/>
      <dgm:spPr/>
      <dgm:t>
        <a:bodyPr/>
        <a:lstStyle/>
        <a:p>
          <a:pPr algn="l"/>
          <a:r>
            <a:rPr lang="uk-UA" sz="1400" b="1" baseline="0" dirty="0" smtClean="0">
              <a:solidFill>
                <a:srgbClr val="002060"/>
              </a:solidFill>
            </a:rPr>
            <a:t>Корисна</a:t>
          </a:r>
          <a:endParaRPr lang="ru-RU" sz="1400" b="1" baseline="0" dirty="0">
            <a:solidFill>
              <a:srgbClr val="002060"/>
            </a:solidFill>
          </a:endParaRPr>
        </a:p>
      </dgm:t>
    </dgm:pt>
    <dgm:pt modelId="{1A9B9CFD-8503-4910-8782-80EBE1A6561D}" type="parTrans" cxnId="{1C31519C-E482-4030-BBEE-294858CBD437}">
      <dgm:prSet/>
      <dgm:spPr/>
      <dgm:t>
        <a:bodyPr/>
        <a:lstStyle/>
        <a:p>
          <a:endParaRPr lang="ru-RU"/>
        </a:p>
      </dgm:t>
    </dgm:pt>
    <dgm:pt modelId="{4D8557BB-27E8-42D2-820A-6663D1D6E9B7}" type="sibTrans" cxnId="{1C31519C-E482-4030-BBEE-294858CBD437}">
      <dgm:prSet/>
      <dgm:spPr/>
      <dgm:t>
        <a:bodyPr/>
        <a:lstStyle/>
        <a:p>
          <a:endParaRPr lang="ru-RU"/>
        </a:p>
      </dgm:t>
    </dgm:pt>
    <dgm:pt modelId="{A9ABEE91-C613-4E3A-A273-D62F73C3E6AD}">
      <dgm:prSet custT="1"/>
      <dgm:spPr/>
      <dgm:t>
        <a:bodyPr/>
        <a:lstStyle/>
        <a:p>
          <a:pPr algn="l"/>
          <a:r>
            <a:rPr lang="uk-UA" sz="1400" b="1" baseline="0" dirty="0" smtClean="0">
              <a:solidFill>
                <a:srgbClr val="002060"/>
              </a:solidFill>
            </a:rPr>
            <a:t>Актуальна</a:t>
          </a:r>
          <a:endParaRPr lang="ru-RU" sz="1400" b="1" dirty="0">
            <a:solidFill>
              <a:srgbClr val="002060"/>
            </a:solidFill>
          </a:endParaRPr>
        </a:p>
      </dgm:t>
    </dgm:pt>
    <dgm:pt modelId="{D9781A8A-B18C-454F-B81D-C8A52EFD5B5A}" type="parTrans" cxnId="{7A24126E-C1FC-4A9E-8ED6-6FEB6616E9FA}">
      <dgm:prSet/>
      <dgm:spPr/>
      <dgm:t>
        <a:bodyPr/>
        <a:lstStyle/>
        <a:p>
          <a:endParaRPr lang="ru-RU"/>
        </a:p>
      </dgm:t>
    </dgm:pt>
    <dgm:pt modelId="{1CF1057D-C8C6-401C-8BEB-CDA2468CD836}" type="sibTrans" cxnId="{7A24126E-C1FC-4A9E-8ED6-6FEB6616E9FA}">
      <dgm:prSet/>
      <dgm:spPr/>
      <dgm:t>
        <a:bodyPr/>
        <a:lstStyle/>
        <a:p>
          <a:endParaRPr lang="ru-RU"/>
        </a:p>
      </dgm:t>
    </dgm:pt>
    <dgm:pt modelId="{613EEA61-C916-4551-AB8C-F2B2A9BC09D9}">
      <dgm:prSet custT="1"/>
      <dgm:spPr/>
      <dgm:t>
        <a:bodyPr/>
        <a:lstStyle/>
        <a:p>
          <a:pPr algn="l"/>
          <a:r>
            <a:rPr lang="uk-UA" sz="1400" b="1" dirty="0" smtClean="0">
              <a:solidFill>
                <a:srgbClr val="002060"/>
              </a:solidFill>
            </a:rPr>
            <a:t>Достовірна</a:t>
          </a:r>
          <a:endParaRPr lang="ru-RU" sz="1400" b="1" dirty="0">
            <a:solidFill>
              <a:srgbClr val="002060"/>
            </a:solidFill>
          </a:endParaRPr>
        </a:p>
      </dgm:t>
    </dgm:pt>
    <dgm:pt modelId="{23988F54-2722-4FF6-B289-70C5280F518F}" type="parTrans" cxnId="{F8A9D4BB-36C4-4B0A-87A3-311FBEBAB5C3}">
      <dgm:prSet/>
      <dgm:spPr/>
      <dgm:t>
        <a:bodyPr/>
        <a:lstStyle/>
        <a:p>
          <a:endParaRPr lang="ru-RU"/>
        </a:p>
      </dgm:t>
    </dgm:pt>
    <dgm:pt modelId="{BD85F5D7-A49C-46A5-9F5D-342FA24444AD}" type="sibTrans" cxnId="{F8A9D4BB-36C4-4B0A-87A3-311FBEBAB5C3}">
      <dgm:prSet/>
      <dgm:spPr/>
      <dgm:t>
        <a:bodyPr/>
        <a:lstStyle/>
        <a:p>
          <a:endParaRPr lang="ru-RU"/>
        </a:p>
      </dgm:t>
    </dgm:pt>
    <dgm:pt modelId="{EE5C1604-0BE9-4013-ABA6-D17420090CA6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400" dirty="0" smtClean="0">
              <a:solidFill>
                <a:srgbClr val="0070C0"/>
              </a:solidFill>
              <a:latin typeface="+mn-lt"/>
            </a:rPr>
            <a:t>Числові</a:t>
          </a:r>
          <a:endParaRPr lang="ru-RU" sz="1400" dirty="0">
            <a:solidFill>
              <a:srgbClr val="0070C0"/>
            </a:solidFill>
            <a:latin typeface="+mn-lt"/>
          </a:endParaRPr>
        </a:p>
      </dgm:t>
    </dgm:pt>
    <dgm:pt modelId="{2F93F42D-6E22-44DF-A4D4-CCD45DDE907F}" type="parTrans" cxnId="{8EBE1B86-2DA1-4E57-9194-5B876CA66111}">
      <dgm:prSet/>
      <dgm:spPr/>
      <dgm:t>
        <a:bodyPr/>
        <a:lstStyle/>
        <a:p>
          <a:endParaRPr lang="ru-RU"/>
        </a:p>
      </dgm:t>
    </dgm:pt>
    <dgm:pt modelId="{7DEC3612-FB2A-4554-BC8E-3187F3E7AF47}" type="sibTrans" cxnId="{8EBE1B86-2DA1-4E57-9194-5B876CA66111}">
      <dgm:prSet/>
      <dgm:spPr/>
      <dgm:t>
        <a:bodyPr/>
        <a:lstStyle/>
        <a:p>
          <a:endParaRPr lang="ru-RU"/>
        </a:p>
      </dgm:t>
    </dgm:pt>
    <dgm:pt modelId="{6D766AC8-E689-4529-922A-3387A9B41A12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400" dirty="0" smtClean="0">
              <a:solidFill>
                <a:srgbClr val="0070C0"/>
              </a:solidFill>
              <a:latin typeface="+mn-lt"/>
            </a:rPr>
            <a:t>Графічні</a:t>
          </a:r>
          <a:endParaRPr lang="ru-RU" sz="1400" dirty="0">
            <a:solidFill>
              <a:srgbClr val="0070C0"/>
            </a:solidFill>
            <a:latin typeface="+mn-lt"/>
          </a:endParaRPr>
        </a:p>
      </dgm:t>
    </dgm:pt>
    <dgm:pt modelId="{F4736D7D-BE4C-4112-919A-872E7FAA2BD6}" type="parTrans" cxnId="{82E36ACA-C6EE-4959-B765-A891BBC2EB18}">
      <dgm:prSet/>
      <dgm:spPr/>
      <dgm:t>
        <a:bodyPr/>
        <a:lstStyle/>
        <a:p>
          <a:endParaRPr lang="ru-RU"/>
        </a:p>
      </dgm:t>
    </dgm:pt>
    <dgm:pt modelId="{D618163E-15D3-4858-B40F-A8107F8CE392}" type="sibTrans" cxnId="{82E36ACA-C6EE-4959-B765-A891BBC2EB18}">
      <dgm:prSet/>
      <dgm:spPr/>
      <dgm:t>
        <a:bodyPr/>
        <a:lstStyle/>
        <a:p>
          <a:endParaRPr lang="ru-RU"/>
        </a:p>
      </dgm:t>
    </dgm:pt>
    <dgm:pt modelId="{D1701FB1-2BE6-438A-AED7-6A0AF89A1D3F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400" dirty="0" smtClean="0">
              <a:solidFill>
                <a:srgbClr val="0070C0"/>
              </a:solidFill>
              <a:latin typeface="+mn-lt"/>
            </a:rPr>
            <a:t>Текстові</a:t>
          </a:r>
          <a:endParaRPr lang="ru-RU" sz="1400" dirty="0">
            <a:solidFill>
              <a:srgbClr val="0070C0"/>
            </a:solidFill>
            <a:latin typeface="+mn-lt"/>
          </a:endParaRPr>
        </a:p>
      </dgm:t>
    </dgm:pt>
    <dgm:pt modelId="{11FD6F9D-8809-4E33-90EC-73E4FDC8CBDE}" type="parTrans" cxnId="{C4930BAC-84F9-45DF-A752-23927361C037}">
      <dgm:prSet/>
      <dgm:spPr/>
      <dgm:t>
        <a:bodyPr/>
        <a:lstStyle/>
        <a:p>
          <a:endParaRPr lang="ru-RU"/>
        </a:p>
      </dgm:t>
    </dgm:pt>
    <dgm:pt modelId="{CF0B6185-BF03-4DF2-8FB8-915D85F00E9B}" type="sibTrans" cxnId="{C4930BAC-84F9-45DF-A752-23927361C037}">
      <dgm:prSet/>
      <dgm:spPr/>
      <dgm:t>
        <a:bodyPr/>
        <a:lstStyle/>
        <a:p>
          <a:endParaRPr lang="ru-RU"/>
        </a:p>
      </dgm:t>
    </dgm:pt>
    <dgm:pt modelId="{3AED3DA9-D221-498F-B279-831D41B524E6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endParaRPr lang="ru-RU" sz="1600" b="1" cap="none" spc="0" dirty="0">
            <a:ln w="11430"/>
            <a:solidFill>
              <a:srgbClr val="0070C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gm:t>
    </dgm:pt>
    <dgm:pt modelId="{A1514B7B-CEC5-4AB2-9588-2DB7B7348E43}" type="parTrans" cxnId="{9815EA47-3567-4694-859C-80B33F0F3BE6}">
      <dgm:prSet/>
      <dgm:spPr/>
      <dgm:t>
        <a:bodyPr/>
        <a:lstStyle/>
        <a:p>
          <a:endParaRPr lang="ru-RU"/>
        </a:p>
      </dgm:t>
    </dgm:pt>
    <dgm:pt modelId="{5CEA2C09-8D2B-4271-88EF-20D05F0B18D6}" type="sibTrans" cxnId="{9815EA47-3567-4694-859C-80B33F0F3BE6}">
      <dgm:prSet/>
      <dgm:spPr/>
      <dgm:t>
        <a:bodyPr/>
        <a:lstStyle/>
        <a:p>
          <a:endParaRPr lang="ru-RU"/>
        </a:p>
      </dgm:t>
    </dgm:pt>
    <dgm:pt modelId="{CB6AF14C-8259-4DC8-8E13-484B8B572EB5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400" dirty="0" smtClean="0">
              <a:solidFill>
                <a:srgbClr val="0070C0"/>
              </a:solidFill>
              <a:latin typeface="+mn-lt"/>
            </a:rPr>
            <a:t>Звукові</a:t>
          </a:r>
          <a:endParaRPr lang="ru-RU" sz="1400" dirty="0">
            <a:solidFill>
              <a:srgbClr val="0070C0"/>
            </a:solidFill>
            <a:latin typeface="+mn-lt"/>
          </a:endParaRPr>
        </a:p>
      </dgm:t>
    </dgm:pt>
    <dgm:pt modelId="{9A31DDA5-7A43-4811-8F2F-19C37934EC86}" type="parTrans" cxnId="{4440C3EB-878B-4444-8548-E26BC79BF851}">
      <dgm:prSet/>
      <dgm:spPr/>
      <dgm:t>
        <a:bodyPr/>
        <a:lstStyle/>
        <a:p>
          <a:endParaRPr lang="ru-RU"/>
        </a:p>
      </dgm:t>
    </dgm:pt>
    <dgm:pt modelId="{72A997A3-55F6-4374-8EE2-BACAFBB16069}" type="sibTrans" cxnId="{4440C3EB-878B-4444-8548-E26BC79BF851}">
      <dgm:prSet/>
      <dgm:spPr/>
      <dgm:t>
        <a:bodyPr/>
        <a:lstStyle/>
        <a:p>
          <a:endParaRPr lang="ru-RU"/>
        </a:p>
      </dgm:t>
    </dgm:pt>
    <dgm:pt modelId="{3EA646A2-4A36-483D-A7F1-6014B9C481F1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400" dirty="0" smtClean="0">
              <a:solidFill>
                <a:srgbClr val="0070C0"/>
              </a:solidFill>
              <a:latin typeface="+mn-lt"/>
            </a:rPr>
            <a:t>Відео </a:t>
          </a:r>
          <a:endParaRPr lang="ru-RU" sz="1400" dirty="0">
            <a:solidFill>
              <a:srgbClr val="0070C0"/>
            </a:solidFill>
            <a:latin typeface="+mn-lt"/>
          </a:endParaRPr>
        </a:p>
      </dgm:t>
    </dgm:pt>
    <dgm:pt modelId="{979BF78B-FFEE-4866-8C4A-7991FEB23B4A}" type="parTrans" cxnId="{30591540-709D-4E2B-A6CC-F85CF5C3A0F5}">
      <dgm:prSet/>
      <dgm:spPr/>
      <dgm:t>
        <a:bodyPr/>
        <a:lstStyle/>
        <a:p>
          <a:endParaRPr lang="ru-RU"/>
        </a:p>
      </dgm:t>
    </dgm:pt>
    <dgm:pt modelId="{E6F0B06C-CBD8-4BD3-8F02-7618C84F01CD}" type="sibTrans" cxnId="{30591540-709D-4E2B-A6CC-F85CF5C3A0F5}">
      <dgm:prSet/>
      <dgm:spPr/>
      <dgm:t>
        <a:bodyPr/>
        <a:lstStyle/>
        <a:p>
          <a:endParaRPr lang="ru-RU"/>
        </a:p>
      </dgm:t>
    </dgm:pt>
    <dgm:pt modelId="{64D3FB96-3B46-4798-82DB-C91F6B41AA28}">
      <dgm:prSet custT="1"/>
      <dgm:spPr/>
      <dgm:t>
        <a:bodyPr/>
        <a:lstStyle/>
        <a:p>
          <a:pPr algn="l"/>
          <a:r>
            <a:rPr lang="uk-UA" sz="1400" b="1" dirty="0" smtClean="0">
              <a:solidFill>
                <a:srgbClr val="002060"/>
              </a:solidFill>
            </a:rPr>
            <a:t>Повна</a:t>
          </a:r>
          <a:endParaRPr lang="ru-RU" sz="1400" b="1" dirty="0">
            <a:solidFill>
              <a:srgbClr val="002060"/>
            </a:solidFill>
          </a:endParaRPr>
        </a:p>
      </dgm:t>
    </dgm:pt>
    <dgm:pt modelId="{540A9BC9-940E-40FD-8083-98D9152AA6C8}" type="parTrans" cxnId="{8CCBF76F-AFAE-4D6D-9C6B-A5BECFB169A0}">
      <dgm:prSet/>
      <dgm:spPr/>
      <dgm:t>
        <a:bodyPr/>
        <a:lstStyle/>
        <a:p>
          <a:endParaRPr lang="ru-RU"/>
        </a:p>
      </dgm:t>
    </dgm:pt>
    <dgm:pt modelId="{411763E2-D6AB-4974-BA9B-92B9AAC5753C}" type="sibTrans" cxnId="{8CCBF76F-AFAE-4D6D-9C6B-A5BECFB169A0}">
      <dgm:prSet/>
      <dgm:spPr/>
      <dgm:t>
        <a:bodyPr/>
        <a:lstStyle/>
        <a:p>
          <a:endParaRPr lang="ru-RU"/>
        </a:p>
      </dgm:t>
    </dgm:pt>
    <dgm:pt modelId="{840AB621-729F-4132-937D-C48047B74D2D}" type="pres">
      <dgm:prSet presAssocID="{C8C05670-62AF-4A9C-9409-CB92CBB75780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BE51F3F3-F816-47F3-ABAD-AEC04242DF44}" type="pres">
      <dgm:prSet presAssocID="{7E9E995D-88B4-4611-8E65-278AE8536F79}" presName="gear1" presStyleLbl="node1" presStyleIdx="0" presStyleCnt="3" custScaleX="153284" custLinFactNeighborX="1666" custLinFactNeighborY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7ACB61-7D5F-4029-90F3-47704583EAF8}" type="pres">
      <dgm:prSet presAssocID="{7E9E995D-88B4-4611-8E65-278AE8536F79}" presName="gear1srcNode" presStyleLbl="node1" presStyleIdx="0" presStyleCnt="3"/>
      <dgm:spPr/>
      <dgm:t>
        <a:bodyPr/>
        <a:lstStyle/>
        <a:p>
          <a:endParaRPr lang="ru-RU"/>
        </a:p>
      </dgm:t>
    </dgm:pt>
    <dgm:pt modelId="{F240E15D-3098-4E5A-9D12-AD253BC2489E}" type="pres">
      <dgm:prSet presAssocID="{7E9E995D-88B4-4611-8E65-278AE8536F79}" presName="gear1dstNode" presStyleLbl="node1" presStyleIdx="0" presStyleCnt="3"/>
      <dgm:spPr/>
      <dgm:t>
        <a:bodyPr/>
        <a:lstStyle/>
        <a:p>
          <a:endParaRPr lang="ru-RU"/>
        </a:p>
      </dgm:t>
    </dgm:pt>
    <dgm:pt modelId="{AD693509-6D83-4D12-9AD5-553B282DAAB5}" type="pres">
      <dgm:prSet presAssocID="{E8FE85CA-51BE-4B6B-9B88-1F1417D11411}" presName="gear2" presStyleLbl="node1" presStyleIdx="1" presStyleCnt="3" custScaleX="251253" custScaleY="113934" custLinFactNeighborX="1087" custLinFactNeighborY="23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510ADF-F159-499C-BBA0-A39B0D3FEC30}" type="pres">
      <dgm:prSet presAssocID="{E8FE85CA-51BE-4B6B-9B88-1F1417D11411}" presName="gear2srcNode" presStyleLbl="node1" presStyleIdx="1" presStyleCnt="3"/>
      <dgm:spPr/>
      <dgm:t>
        <a:bodyPr/>
        <a:lstStyle/>
        <a:p>
          <a:endParaRPr lang="ru-RU"/>
        </a:p>
      </dgm:t>
    </dgm:pt>
    <dgm:pt modelId="{932A602E-2A6C-4827-988D-4ADDB3699523}" type="pres">
      <dgm:prSet presAssocID="{E8FE85CA-51BE-4B6B-9B88-1F1417D11411}" presName="gear2dstNode" presStyleLbl="node1" presStyleIdx="1" presStyleCnt="3"/>
      <dgm:spPr/>
      <dgm:t>
        <a:bodyPr/>
        <a:lstStyle/>
        <a:p>
          <a:endParaRPr lang="ru-RU"/>
        </a:p>
      </dgm:t>
    </dgm:pt>
    <dgm:pt modelId="{FF32F6D6-3178-4A21-9892-BD1269B94FBD}" type="pres">
      <dgm:prSet presAssocID="{E8FE85CA-51BE-4B6B-9B88-1F1417D11411}" presName="gear2ch" presStyleLbl="fgAcc1" presStyleIdx="0" presStyleCnt="2" custScaleX="74534" custScaleY="124224" custLinFactNeighborX="-21094" custLinFactNeighborY="1493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28BD64-585B-4D0B-8A6C-CC795E86198A}" type="pres">
      <dgm:prSet presAssocID="{A3686122-5C99-46AF-A4E0-42644AB44047}" presName="gear3" presStyleLbl="node1" presStyleIdx="2" presStyleCnt="3" custScaleX="255608" custScaleY="131052" custLinFactNeighborX="-10756" custLinFactNeighborY="613"/>
      <dgm:spPr/>
      <dgm:t>
        <a:bodyPr/>
        <a:lstStyle/>
        <a:p>
          <a:endParaRPr lang="ru-RU"/>
        </a:p>
      </dgm:t>
    </dgm:pt>
    <dgm:pt modelId="{FDD55FC9-891A-497F-9478-D2A7265507EA}" type="pres">
      <dgm:prSet presAssocID="{A3686122-5C99-46AF-A4E0-42644AB44047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691218-F685-4ED7-96F6-B17E50318CE1}" type="pres">
      <dgm:prSet presAssocID="{A3686122-5C99-46AF-A4E0-42644AB44047}" presName="gear3srcNode" presStyleLbl="node1" presStyleIdx="2" presStyleCnt="3"/>
      <dgm:spPr/>
      <dgm:t>
        <a:bodyPr/>
        <a:lstStyle/>
        <a:p>
          <a:endParaRPr lang="ru-RU"/>
        </a:p>
      </dgm:t>
    </dgm:pt>
    <dgm:pt modelId="{E20218B8-EB13-4327-B023-AD477B6DF7BE}" type="pres">
      <dgm:prSet presAssocID="{A3686122-5C99-46AF-A4E0-42644AB44047}" presName="gear3dstNode" presStyleLbl="node1" presStyleIdx="2" presStyleCnt="3"/>
      <dgm:spPr/>
      <dgm:t>
        <a:bodyPr/>
        <a:lstStyle/>
        <a:p>
          <a:endParaRPr lang="ru-RU"/>
        </a:p>
      </dgm:t>
    </dgm:pt>
    <dgm:pt modelId="{7B28B676-FE8B-421E-9DE2-F422EB1528B3}" type="pres">
      <dgm:prSet presAssocID="{A3686122-5C99-46AF-A4E0-42644AB44047}" presName="gear3ch" presStyleLbl="fgAcc1" presStyleIdx="1" presStyleCnt="2" custScaleX="100693" custScaleY="172532" custLinFactNeighborX="36841" custLinFactNeighborY="980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9527EC-8CA8-402E-81B8-F0A7ABE7D4F4}" type="pres">
      <dgm:prSet presAssocID="{8E6F45BF-8514-453F-9D9B-71653E5AEA73}" presName="connector1" presStyleLbl="sibTrans2D1" presStyleIdx="0" presStyleCnt="3" custAng="7252972" custScaleY="141080" custLinFactNeighborX="-18028" custLinFactNeighborY="-18436"/>
      <dgm:spPr/>
      <dgm:t>
        <a:bodyPr/>
        <a:lstStyle/>
        <a:p>
          <a:endParaRPr lang="ru-RU"/>
        </a:p>
      </dgm:t>
    </dgm:pt>
    <dgm:pt modelId="{74D77E97-8853-4A33-98E9-8F593D5C896B}" type="pres">
      <dgm:prSet presAssocID="{9B20B4D5-E9F3-4B50-B02A-9704CDCC046E}" presName="connector2" presStyleLbl="sibTrans2D1" presStyleIdx="1" presStyleCnt="3" custLinFactNeighborX="-6160" custLinFactNeighborY="-5483"/>
      <dgm:spPr/>
      <dgm:t>
        <a:bodyPr/>
        <a:lstStyle/>
        <a:p>
          <a:endParaRPr lang="ru-RU"/>
        </a:p>
      </dgm:t>
    </dgm:pt>
    <dgm:pt modelId="{15CCC4C3-907E-4ABA-90E0-44FFB32A1F7B}" type="pres">
      <dgm:prSet presAssocID="{7472DB0B-DF5F-495B-952F-057384F5D8F2}" presName="connector3" presStyleLbl="sibTrans2D1" presStyleIdx="2" presStyleCnt="3" custAng="5900850" custScaleX="140730" custScaleY="147329" custLinFactNeighborX="34595" custLinFactNeighborY="39085"/>
      <dgm:spPr/>
      <dgm:t>
        <a:bodyPr/>
        <a:lstStyle/>
        <a:p>
          <a:endParaRPr lang="ru-RU"/>
        </a:p>
      </dgm:t>
    </dgm:pt>
  </dgm:ptLst>
  <dgm:cxnLst>
    <dgm:cxn modelId="{44C498DD-2C1B-4AF9-8E7F-411A3E1ACF9B}" type="presOf" srcId="{6D766AC8-E689-4529-922A-3387A9B41A12}" destId="{7B28B676-FE8B-421E-9DE2-F422EB1528B3}" srcOrd="0" destOrd="2" presId="urn:microsoft.com/office/officeart/2005/8/layout/gear1"/>
    <dgm:cxn modelId="{15E950FD-D240-4EDD-8687-B5D958F4DE43}" type="presOf" srcId="{A3686122-5C99-46AF-A4E0-42644AB44047}" destId="{E20218B8-EB13-4327-B023-AD477B6DF7BE}" srcOrd="3" destOrd="0" presId="urn:microsoft.com/office/officeart/2005/8/layout/gear1"/>
    <dgm:cxn modelId="{26B566FD-E724-41EB-9EB1-D4B4BF5885DB}" type="presOf" srcId="{EBD53AD3-683A-40AD-A84E-66CBA59E45FA}" destId="{FF32F6D6-3178-4A21-9892-BD1269B94FBD}" srcOrd="0" destOrd="1" presId="urn:microsoft.com/office/officeart/2005/8/layout/gear1"/>
    <dgm:cxn modelId="{8CCBF76F-AFAE-4D6D-9C6B-A5BECFB169A0}" srcId="{E8FE85CA-51BE-4B6B-9B88-1F1417D11411}" destId="{64D3FB96-3B46-4798-82DB-C91F6B41AA28}" srcOrd="4" destOrd="0" parTransId="{540A9BC9-940E-40FD-8083-98D9152AA6C8}" sibTransId="{411763E2-D6AB-4974-BA9B-92B9AAC5753C}"/>
    <dgm:cxn modelId="{1989AE25-222F-4DDB-A1C6-E0D90A04161F}" type="presOf" srcId="{7E9E995D-88B4-4611-8E65-278AE8536F79}" destId="{F240E15D-3098-4E5A-9D12-AD253BC2489E}" srcOrd="2" destOrd="0" presId="urn:microsoft.com/office/officeart/2005/8/layout/gear1"/>
    <dgm:cxn modelId="{6F775045-0371-4591-8BF5-1C9F88C38E41}" type="presOf" srcId="{7472DB0B-DF5F-495B-952F-057384F5D8F2}" destId="{15CCC4C3-907E-4ABA-90E0-44FFB32A1F7B}" srcOrd="0" destOrd="0" presId="urn:microsoft.com/office/officeart/2005/8/layout/gear1"/>
    <dgm:cxn modelId="{D3CDF8D3-B723-4158-A612-0D2C115EECA8}" srcId="{E8FE85CA-51BE-4B6B-9B88-1F1417D11411}" destId="{1440595C-9933-4BE4-B8B2-951BBB9F3B9B}" srcOrd="0" destOrd="0" parTransId="{C0A75481-8529-42EE-966B-BE03274DBDA3}" sibTransId="{DB3769BD-FE5B-41C6-BB6D-8493A5BA349A}"/>
    <dgm:cxn modelId="{1C31519C-E482-4030-BBEE-294858CBD437}" srcId="{E8FE85CA-51BE-4B6B-9B88-1F1417D11411}" destId="{EBD53AD3-683A-40AD-A84E-66CBA59E45FA}" srcOrd="1" destOrd="0" parTransId="{1A9B9CFD-8503-4910-8782-80EBE1A6561D}" sibTransId="{4D8557BB-27E8-42D2-820A-6663D1D6E9B7}"/>
    <dgm:cxn modelId="{3A6953DF-2D42-408A-8EB3-3D06EC152495}" type="presOf" srcId="{7E9E995D-88B4-4611-8E65-278AE8536F79}" destId="{BE51F3F3-F816-47F3-ABAD-AEC04242DF44}" srcOrd="0" destOrd="0" presId="urn:microsoft.com/office/officeart/2005/8/layout/gear1"/>
    <dgm:cxn modelId="{BCB7C8C6-53C2-4EA9-ACC9-8F1798211F89}" type="presOf" srcId="{E8FE85CA-51BE-4B6B-9B88-1F1417D11411}" destId="{932A602E-2A6C-4827-988D-4ADDB3699523}" srcOrd="2" destOrd="0" presId="urn:microsoft.com/office/officeart/2005/8/layout/gear1"/>
    <dgm:cxn modelId="{8EBE1B86-2DA1-4E57-9194-5B876CA66111}" srcId="{A3686122-5C99-46AF-A4E0-42644AB44047}" destId="{EE5C1604-0BE9-4013-ABA6-D17420090CA6}" srcOrd="1" destOrd="0" parTransId="{2F93F42D-6E22-44DF-A4D4-CCD45DDE907F}" sibTransId="{7DEC3612-FB2A-4554-BC8E-3187F3E7AF47}"/>
    <dgm:cxn modelId="{BA15F095-A8A7-438B-8ABD-D203C5FDBBC2}" type="presOf" srcId="{CB6AF14C-8259-4DC8-8E13-484B8B572EB5}" destId="{7B28B676-FE8B-421E-9DE2-F422EB1528B3}" srcOrd="0" destOrd="4" presId="urn:microsoft.com/office/officeart/2005/8/layout/gear1"/>
    <dgm:cxn modelId="{6B883BF2-6C83-4223-86C5-3A2519E7AF02}" type="presOf" srcId="{7E9E995D-88B4-4611-8E65-278AE8536F79}" destId="{427ACB61-7D5F-4029-90F3-47704583EAF8}" srcOrd="1" destOrd="0" presId="urn:microsoft.com/office/officeart/2005/8/layout/gear1"/>
    <dgm:cxn modelId="{7144CAC6-5379-4FED-8728-14548DBCA067}" type="presOf" srcId="{A3686122-5C99-46AF-A4E0-42644AB44047}" destId="{33691218-F685-4ED7-96F6-B17E50318CE1}" srcOrd="2" destOrd="0" presId="urn:microsoft.com/office/officeart/2005/8/layout/gear1"/>
    <dgm:cxn modelId="{FD0DA818-BA02-48D6-9783-C9DAAB840692}" type="presOf" srcId="{613EEA61-C916-4551-AB8C-F2B2A9BC09D9}" destId="{FF32F6D6-3178-4A21-9892-BD1269B94FBD}" srcOrd="0" destOrd="3" presId="urn:microsoft.com/office/officeart/2005/8/layout/gear1"/>
    <dgm:cxn modelId="{C32BBB44-AAF9-4B99-B104-A3A35D18092C}" type="presOf" srcId="{9B20B4D5-E9F3-4B50-B02A-9704CDCC046E}" destId="{74D77E97-8853-4A33-98E9-8F593D5C896B}" srcOrd="0" destOrd="0" presId="urn:microsoft.com/office/officeart/2005/8/layout/gear1"/>
    <dgm:cxn modelId="{8612F8D3-5976-484D-817A-893F2F88939A}" type="presOf" srcId="{3EA646A2-4A36-483D-A7F1-6014B9C481F1}" destId="{7B28B676-FE8B-421E-9DE2-F422EB1528B3}" srcOrd="0" destOrd="5" presId="urn:microsoft.com/office/officeart/2005/8/layout/gear1"/>
    <dgm:cxn modelId="{8DE09878-3A47-47F7-B7D7-9B9AFE6DFC21}" type="presOf" srcId="{A3686122-5C99-46AF-A4E0-42644AB44047}" destId="{4628BD64-585B-4D0B-8A6C-CC795E86198A}" srcOrd="0" destOrd="0" presId="urn:microsoft.com/office/officeart/2005/8/layout/gear1"/>
    <dgm:cxn modelId="{D368703A-CCE0-4A85-8EED-31CB4452EDFD}" type="presOf" srcId="{A3686122-5C99-46AF-A4E0-42644AB44047}" destId="{FDD55FC9-891A-497F-9478-D2A7265507EA}" srcOrd="1" destOrd="0" presId="urn:microsoft.com/office/officeart/2005/8/layout/gear1"/>
    <dgm:cxn modelId="{C4930BAC-84F9-45DF-A752-23927361C037}" srcId="{A3686122-5C99-46AF-A4E0-42644AB44047}" destId="{D1701FB1-2BE6-438A-AED7-6A0AF89A1D3F}" srcOrd="3" destOrd="0" parTransId="{11FD6F9D-8809-4E33-90EC-73E4FDC8CBDE}" sibTransId="{CF0B6185-BF03-4DF2-8FB8-915D85F00E9B}"/>
    <dgm:cxn modelId="{8803A513-27DB-4217-804A-A28389CB9A41}" type="presOf" srcId="{E8FE85CA-51BE-4B6B-9B88-1F1417D11411}" destId="{19510ADF-F159-499C-BBA0-A39B0D3FEC30}" srcOrd="1" destOrd="0" presId="urn:microsoft.com/office/officeart/2005/8/layout/gear1"/>
    <dgm:cxn modelId="{6D815D77-4A71-49C6-A9AB-1E2E4274825E}" srcId="{A3686122-5C99-46AF-A4E0-42644AB44047}" destId="{D3EC34DE-DAF7-439E-8338-379661574CC9}" srcOrd="0" destOrd="0" parTransId="{92ED3B9F-6AF9-4A5D-8CB2-33B218F4E821}" sibTransId="{A74DA8DE-4FCA-4BE9-BED4-844940D1F2C2}"/>
    <dgm:cxn modelId="{642A2E9A-E369-447B-8578-E432595DA625}" type="presOf" srcId="{D3EC34DE-DAF7-439E-8338-379661574CC9}" destId="{7B28B676-FE8B-421E-9DE2-F422EB1528B3}" srcOrd="0" destOrd="0" presId="urn:microsoft.com/office/officeart/2005/8/layout/gear1"/>
    <dgm:cxn modelId="{4DDD27BD-64A2-449E-90A1-70FC79AC8E14}" srcId="{C8C05670-62AF-4A9C-9409-CB92CBB75780}" destId="{A3686122-5C99-46AF-A4E0-42644AB44047}" srcOrd="2" destOrd="0" parTransId="{299831EE-C484-4B84-B701-B73B2B75AED2}" sibTransId="{7472DB0B-DF5F-495B-952F-057384F5D8F2}"/>
    <dgm:cxn modelId="{D3EF0A8E-0186-4F84-8DE0-D0E2C40ECD40}" type="presOf" srcId="{64D3FB96-3B46-4798-82DB-C91F6B41AA28}" destId="{FF32F6D6-3178-4A21-9892-BD1269B94FBD}" srcOrd="0" destOrd="4" presId="urn:microsoft.com/office/officeart/2005/8/layout/gear1"/>
    <dgm:cxn modelId="{B020546D-A32B-4873-B8A2-84294B4CF577}" type="presOf" srcId="{E8FE85CA-51BE-4B6B-9B88-1F1417D11411}" destId="{AD693509-6D83-4D12-9AD5-553B282DAAB5}" srcOrd="0" destOrd="0" presId="urn:microsoft.com/office/officeart/2005/8/layout/gear1"/>
    <dgm:cxn modelId="{30591540-709D-4E2B-A6CC-F85CF5C3A0F5}" srcId="{A3686122-5C99-46AF-A4E0-42644AB44047}" destId="{3EA646A2-4A36-483D-A7F1-6014B9C481F1}" srcOrd="5" destOrd="0" parTransId="{979BF78B-FFEE-4866-8C4A-7991FEB23B4A}" sibTransId="{E6F0B06C-CBD8-4BD3-8F02-7618C84F01CD}"/>
    <dgm:cxn modelId="{7A24126E-C1FC-4A9E-8ED6-6FEB6616E9FA}" srcId="{E8FE85CA-51BE-4B6B-9B88-1F1417D11411}" destId="{A9ABEE91-C613-4E3A-A273-D62F73C3E6AD}" srcOrd="2" destOrd="0" parTransId="{D9781A8A-B18C-454F-B81D-C8A52EFD5B5A}" sibTransId="{1CF1057D-C8C6-401C-8BEB-CDA2468CD836}"/>
    <dgm:cxn modelId="{BA9CC72A-E8E2-4C78-9DFE-483A77E51316}" type="presOf" srcId="{C8C05670-62AF-4A9C-9409-CB92CBB75780}" destId="{840AB621-729F-4132-937D-C48047B74D2D}" srcOrd="0" destOrd="0" presId="urn:microsoft.com/office/officeart/2005/8/layout/gear1"/>
    <dgm:cxn modelId="{26A6835A-C0BB-443B-ABC9-10F3F7775193}" type="presOf" srcId="{3AED3DA9-D221-498F-B279-831D41B524E6}" destId="{7B28B676-FE8B-421E-9DE2-F422EB1528B3}" srcOrd="0" destOrd="6" presId="urn:microsoft.com/office/officeart/2005/8/layout/gear1"/>
    <dgm:cxn modelId="{4440C3EB-878B-4444-8548-E26BC79BF851}" srcId="{A3686122-5C99-46AF-A4E0-42644AB44047}" destId="{CB6AF14C-8259-4DC8-8E13-484B8B572EB5}" srcOrd="4" destOrd="0" parTransId="{9A31DDA5-7A43-4811-8F2F-19C37934EC86}" sibTransId="{72A997A3-55F6-4374-8EE2-BACAFBB16069}"/>
    <dgm:cxn modelId="{45F52338-FA61-4D60-88EF-AB407F8A0EF7}" srcId="{C8C05670-62AF-4A9C-9409-CB92CBB75780}" destId="{E8FE85CA-51BE-4B6B-9B88-1F1417D11411}" srcOrd="1" destOrd="0" parTransId="{8CE39336-321C-4C27-A029-66F80B26C1CF}" sibTransId="{9B20B4D5-E9F3-4B50-B02A-9704CDCC046E}"/>
    <dgm:cxn modelId="{BB3E6599-79FF-4D59-83FD-161B0587C96F}" type="presOf" srcId="{A9ABEE91-C613-4E3A-A273-D62F73C3E6AD}" destId="{FF32F6D6-3178-4A21-9892-BD1269B94FBD}" srcOrd="0" destOrd="2" presId="urn:microsoft.com/office/officeart/2005/8/layout/gear1"/>
    <dgm:cxn modelId="{C4424358-A1D9-42C1-B6BE-FAAF09FD999D}" type="presOf" srcId="{EE5C1604-0BE9-4013-ABA6-D17420090CA6}" destId="{7B28B676-FE8B-421E-9DE2-F422EB1528B3}" srcOrd="0" destOrd="1" presId="urn:microsoft.com/office/officeart/2005/8/layout/gear1"/>
    <dgm:cxn modelId="{F8A9D4BB-36C4-4B0A-87A3-311FBEBAB5C3}" srcId="{E8FE85CA-51BE-4B6B-9B88-1F1417D11411}" destId="{613EEA61-C916-4551-AB8C-F2B2A9BC09D9}" srcOrd="3" destOrd="0" parTransId="{23988F54-2722-4FF6-B289-70C5280F518F}" sibTransId="{BD85F5D7-A49C-46A5-9F5D-342FA24444AD}"/>
    <dgm:cxn modelId="{9815EA47-3567-4694-859C-80B33F0F3BE6}" srcId="{A3686122-5C99-46AF-A4E0-42644AB44047}" destId="{3AED3DA9-D221-498F-B279-831D41B524E6}" srcOrd="6" destOrd="0" parTransId="{A1514B7B-CEC5-4AB2-9588-2DB7B7348E43}" sibTransId="{5CEA2C09-8D2B-4271-88EF-20D05F0B18D6}"/>
    <dgm:cxn modelId="{94FF6471-AB14-4B64-8F9D-F28E8F8F50EC}" srcId="{C8C05670-62AF-4A9C-9409-CB92CBB75780}" destId="{7E9E995D-88B4-4611-8E65-278AE8536F79}" srcOrd="0" destOrd="0" parTransId="{28E018E5-9D0B-4D84-899E-B05D9B416D07}" sibTransId="{8E6F45BF-8514-453F-9D9B-71653E5AEA73}"/>
    <dgm:cxn modelId="{82E36ACA-C6EE-4959-B765-A891BBC2EB18}" srcId="{A3686122-5C99-46AF-A4E0-42644AB44047}" destId="{6D766AC8-E689-4529-922A-3387A9B41A12}" srcOrd="2" destOrd="0" parTransId="{F4736D7D-BE4C-4112-919A-872E7FAA2BD6}" sibTransId="{D618163E-15D3-4858-B40F-A8107F8CE392}"/>
    <dgm:cxn modelId="{C06FAED0-077F-47A7-9D83-2889384B14D9}" type="presOf" srcId="{1440595C-9933-4BE4-B8B2-951BBB9F3B9B}" destId="{FF32F6D6-3178-4A21-9892-BD1269B94FBD}" srcOrd="0" destOrd="0" presId="urn:microsoft.com/office/officeart/2005/8/layout/gear1"/>
    <dgm:cxn modelId="{AE964380-4892-4C03-AC14-4496214E03E9}" type="presOf" srcId="{D1701FB1-2BE6-438A-AED7-6A0AF89A1D3F}" destId="{7B28B676-FE8B-421E-9DE2-F422EB1528B3}" srcOrd="0" destOrd="3" presId="urn:microsoft.com/office/officeart/2005/8/layout/gear1"/>
    <dgm:cxn modelId="{78859DE3-BFBD-4DD7-AFA6-6DF7584C4583}" type="presOf" srcId="{8E6F45BF-8514-453F-9D9B-71653E5AEA73}" destId="{8A9527EC-8CA8-402E-81B8-F0A7ABE7D4F4}" srcOrd="0" destOrd="0" presId="urn:microsoft.com/office/officeart/2005/8/layout/gear1"/>
    <dgm:cxn modelId="{E8D7A38B-B1FD-4F09-90B3-A4F4E4519E08}" type="presParOf" srcId="{840AB621-729F-4132-937D-C48047B74D2D}" destId="{BE51F3F3-F816-47F3-ABAD-AEC04242DF44}" srcOrd="0" destOrd="0" presId="urn:microsoft.com/office/officeart/2005/8/layout/gear1"/>
    <dgm:cxn modelId="{CA7B5C13-EFB5-416F-A7E0-47C5B9271160}" type="presParOf" srcId="{840AB621-729F-4132-937D-C48047B74D2D}" destId="{427ACB61-7D5F-4029-90F3-47704583EAF8}" srcOrd="1" destOrd="0" presId="urn:microsoft.com/office/officeart/2005/8/layout/gear1"/>
    <dgm:cxn modelId="{66573BD8-A8E0-4251-9BF8-EC38B21AB3B8}" type="presParOf" srcId="{840AB621-729F-4132-937D-C48047B74D2D}" destId="{F240E15D-3098-4E5A-9D12-AD253BC2489E}" srcOrd="2" destOrd="0" presId="urn:microsoft.com/office/officeart/2005/8/layout/gear1"/>
    <dgm:cxn modelId="{2E2ACDED-80EE-4B93-94E3-AF6AE45369A4}" type="presParOf" srcId="{840AB621-729F-4132-937D-C48047B74D2D}" destId="{AD693509-6D83-4D12-9AD5-553B282DAAB5}" srcOrd="3" destOrd="0" presId="urn:microsoft.com/office/officeart/2005/8/layout/gear1"/>
    <dgm:cxn modelId="{4C6BE4D5-532F-4C02-9122-AB1CA6AAB37B}" type="presParOf" srcId="{840AB621-729F-4132-937D-C48047B74D2D}" destId="{19510ADF-F159-499C-BBA0-A39B0D3FEC30}" srcOrd="4" destOrd="0" presId="urn:microsoft.com/office/officeart/2005/8/layout/gear1"/>
    <dgm:cxn modelId="{B6BA62B5-84CC-43E0-8922-4F4A861C11A1}" type="presParOf" srcId="{840AB621-729F-4132-937D-C48047B74D2D}" destId="{932A602E-2A6C-4827-988D-4ADDB3699523}" srcOrd="5" destOrd="0" presId="urn:microsoft.com/office/officeart/2005/8/layout/gear1"/>
    <dgm:cxn modelId="{B6F633AD-2F12-4182-AE17-414C4B14489E}" type="presParOf" srcId="{840AB621-729F-4132-937D-C48047B74D2D}" destId="{FF32F6D6-3178-4A21-9892-BD1269B94FBD}" srcOrd="6" destOrd="0" presId="urn:microsoft.com/office/officeart/2005/8/layout/gear1"/>
    <dgm:cxn modelId="{27EBDF89-7BCB-471A-A7C1-099F61CC92CB}" type="presParOf" srcId="{840AB621-729F-4132-937D-C48047B74D2D}" destId="{4628BD64-585B-4D0B-8A6C-CC795E86198A}" srcOrd="7" destOrd="0" presId="urn:microsoft.com/office/officeart/2005/8/layout/gear1"/>
    <dgm:cxn modelId="{96C898C3-0D3F-4076-B4B4-42079335DF4D}" type="presParOf" srcId="{840AB621-729F-4132-937D-C48047B74D2D}" destId="{FDD55FC9-891A-497F-9478-D2A7265507EA}" srcOrd="8" destOrd="0" presId="urn:microsoft.com/office/officeart/2005/8/layout/gear1"/>
    <dgm:cxn modelId="{F0F2D6E7-F551-46CA-BFF3-ED6CFBC98982}" type="presParOf" srcId="{840AB621-729F-4132-937D-C48047B74D2D}" destId="{33691218-F685-4ED7-96F6-B17E50318CE1}" srcOrd="9" destOrd="0" presId="urn:microsoft.com/office/officeart/2005/8/layout/gear1"/>
    <dgm:cxn modelId="{43EDAB98-3CCA-403D-A391-CABE5D601254}" type="presParOf" srcId="{840AB621-729F-4132-937D-C48047B74D2D}" destId="{E20218B8-EB13-4327-B023-AD477B6DF7BE}" srcOrd="10" destOrd="0" presId="urn:microsoft.com/office/officeart/2005/8/layout/gear1"/>
    <dgm:cxn modelId="{F4054ACD-0363-4E75-807E-E24919DCB052}" type="presParOf" srcId="{840AB621-729F-4132-937D-C48047B74D2D}" destId="{7B28B676-FE8B-421E-9DE2-F422EB1528B3}" srcOrd="11" destOrd="0" presId="urn:microsoft.com/office/officeart/2005/8/layout/gear1"/>
    <dgm:cxn modelId="{C7DDE30D-8588-4E67-B570-F99A447F0B3F}" type="presParOf" srcId="{840AB621-729F-4132-937D-C48047B74D2D}" destId="{8A9527EC-8CA8-402E-81B8-F0A7ABE7D4F4}" srcOrd="12" destOrd="0" presId="urn:microsoft.com/office/officeart/2005/8/layout/gear1"/>
    <dgm:cxn modelId="{B5B14F33-5C14-4651-AE8E-D8A8F7EF76C5}" type="presParOf" srcId="{840AB621-729F-4132-937D-C48047B74D2D}" destId="{74D77E97-8853-4A33-98E9-8F593D5C896B}" srcOrd="13" destOrd="0" presId="urn:microsoft.com/office/officeart/2005/8/layout/gear1"/>
    <dgm:cxn modelId="{47F12535-FB57-483C-88B5-7587D53CC280}" type="presParOf" srcId="{840AB621-729F-4132-937D-C48047B74D2D}" destId="{15CCC4C3-907E-4ABA-90E0-44FFB32A1F7B}" srcOrd="14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C05670-62AF-4A9C-9409-CB92CBB75780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7E9E995D-88B4-4611-8E65-278AE8536F79}">
      <dgm:prSet phldrT="[Текст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uk-UA" sz="28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rPr>
            <a:t>Інформаційні процеси</a:t>
          </a:r>
          <a:endParaRPr lang="ru-RU" sz="28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Comic Sans MS" pitchFamily="66" charset="0"/>
          </a:endParaRPr>
        </a:p>
      </dgm:t>
    </dgm:pt>
    <dgm:pt modelId="{28E018E5-9D0B-4D84-899E-B05D9B416D07}" type="parTrans" cxnId="{94FF6471-AB14-4B64-8F9D-F28E8F8F50EC}">
      <dgm:prSet/>
      <dgm:spPr/>
      <dgm:t>
        <a:bodyPr/>
        <a:lstStyle/>
        <a:p>
          <a:endParaRPr lang="ru-RU"/>
        </a:p>
      </dgm:t>
    </dgm:pt>
    <dgm:pt modelId="{8E6F45BF-8514-453F-9D9B-71653E5AEA73}" type="sibTrans" cxnId="{94FF6471-AB14-4B64-8F9D-F28E8F8F50EC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C14B9BD4-B497-4C89-9855-17976D3E9563}">
      <dgm:prSet custT="1"/>
      <dgm:spPr/>
      <dgm:t>
        <a:bodyPr/>
        <a:lstStyle/>
        <a:p>
          <a:r>
            <a:rPr lang="uk-UA" sz="1600" b="1" baseline="0" dirty="0" smtClean="0">
              <a:solidFill>
                <a:srgbClr val="C00000"/>
              </a:solidFill>
            </a:rPr>
            <a:t>Системні (</a:t>
          </a:r>
          <a:r>
            <a:rPr lang="en-US" sz="1600" b="1" baseline="0" dirty="0" smtClean="0">
              <a:solidFill>
                <a:srgbClr val="C00000"/>
              </a:solidFill>
            </a:rPr>
            <a:t>Windows)</a:t>
          </a:r>
          <a:endParaRPr lang="ru-RU" sz="1600" b="1" dirty="0">
            <a:solidFill>
              <a:srgbClr val="C00000"/>
            </a:solidFill>
          </a:endParaRPr>
        </a:p>
      </dgm:t>
    </dgm:pt>
    <dgm:pt modelId="{FD678F92-3946-4D0D-9E7D-6C1D6321F6AA}" type="parTrans" cxnId="{C7A39E5C-AB03-49B7-BE3B-C1769F6996B4}">
      <dgm:prSet/>
      <dgm:spPr/>
      <dgm:t>
        <a:bodyPr/>
        <a:lstStyle/>
        <a:p>
          <a:endParaRPr lang="ru-RU"/>
        </a:p>
      </dgm:t>
    </dgm:pt>
    <dgm:pt modelId="{94666A5F-1F92-49DE-A296-09967BD84CC5}" type="sibTrans" cxnId="{C7A39E5C-AB03-49B7-BE3B-C1769F6996B4}">
      <dgm:prSet/>
      <dgm:spPr/>
      <dgm:t>
        <a:bodyPr/>
        <a:lstStyle/>
        <a:p>
          <a:endParaRPr lang="ru-RU"/>
        </a:p>
      </dgm:t>
    </dgm:pt>
    <dgm:pt modelId="{DA9A1B02-6983-4775-9425-48E211287D0D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</dgm:spPr>
      <dgm:t>
        <a:bodyPr/>
        <a:lstStyle/>
        <a:p>
          <a:r>
            <a:rPr lang="uk-UA" sz="2800" b="1" cap="none" spc="0" dirty="0" err="1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rPr>
            <a:t>Комп</a:t>
          </a:r>
          <a:r>
            <a:rPr lang="en-US" sz="28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rPr>
            <a:t>’</a:t>
          </a:r>
          <a:r>
            <a:rPr lang="uk-UA" sz="2800" b="1" cap="none" spc="0" dirty="0" err="1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rPr>
            <a:t>ютер</a:t>
          </a:r>
          <a:endParaRPr lang="ru-RU" sz="28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Comic Sans MS" pitchFamily="66" charset="0"/>
          </a:endParaRPr>
        </a:p>
      </dgm:t>
    </dgm:pt>
    <dgm:pt modelId="{2A3584BC-74B8-42AA-9870-8F4342631B99}" type="parTrans" cxnId="{7C8259D0-93D4-4EAC-8A63-6006B141319B}">
      <dgm:prSet/>
      <dgm:spPr/>
      <dgm:t>
        <a:bodyPr/>
        <a:lstStyle/>
        <a:p>
          <a:endParaRPr lang="ru-RU"/>
        </a:p>
      </dgm:t>
    </dgm:pt>
    <dgm:pt modelId="{798B8C81-4FA6-4320-9E5B-F5677352E046}" type="sibTrans" cxnId="{7C8259D0-93D4-4EAC-8A63-6006B141319B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D062DD41-0998-45BC-A2F4-5689A8CB19EC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rgbClr val="92D050"/>
        </a:solidFill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uk-UA" sz="28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Програми</a:t>
          </a:r>
          <a:endParaRPr lang="ru-RU" sz="2800" b="1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gm:t>
    </dgm:pt>
    <dgm:pt modelId="{83B9D1D8-973F-4C69-8B63-CB601F10F5CB}" type="parTrans" cxnId="{BE8581CB-3139-4C07-8847-15C4CCFE4116}">
      <dgm:prSet/>
      <dgm:spPr/>
      <dgm:t>
        <a:bodyPr/>
        <a:lstStyle/>
        <a:p>
          <a:endParaRPr lang="ru-RU"/>
        </a:p>
      </dgm:t>
    </dgm:pt>
    <dgm:pt modelId="{87308753-AB8D-4ECC-8C3F-901A8358D4B3}" type="sibTrans" cxnId="{BE8581CB-3139-4C07-8847-15C4CCFE4116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6909AA87-EDA8-43A4-BD23-5D41176E6DE1}">
      <dgm:prSet custT="1"/>
      <dgm:spPr/>
      <dgm:t>
        <a:bodyPr/>
        <a:lstStyle/>
        <a:p>
          <a:r>
            <a:rPr lang="uk-UA" sz="1600" b="1" dirty="0" smtClean="0">
              <a:solidFill>
                <a:schemeClr val="accent1">
                  <a:lumMod val="75000"/>
                </a:schemeClr>
              </a:solidFill>
            </a:rPr>
            <a:t>Пристрій введення</a:t>
          </a:r>
          <a:endParaRPr lang="ru-RU" sz="1600" b="1" dirty="0">
            <a:solidFill>
              <a:schemeClr val="accent1">
                <a:lumMod val="75000"/>
              </a:schemeClr>
            </a:solidFill>
          </a:endParaRPr>
        </a:p>
      </dgm:t>
    </dgm:pt>
    <dgm:pt modelId="{2E150600-2E34-42DD-ADA4-89CA58EA4799}" type="parTrans" cxnId="{A4094FB1-66C2-4A87-9302-54062325E365}">
      <dgm:prSet/>
      <dgm:spPr/>
      <dgm:t>
        <a:bodyPr/>
        <a:lstStyle/>
        <a:p>
          <a:endParaRPr lang="ru-RU"/>
        </a:p>
      </dgm:t>
    </dgm:pt>
    <dgm:pt modelId="{200EF77E-907B-457B-A260-5803391DE5E1}" type="sibTrans" cxnId="{A4094FB1-66C2-4A87-9302-54062325E365}">
      <dgm:prSet/>
      <dgm:spPr/>
      <dgm:t>
        <a:bodyPr/>
        <a:lstStyle/>
        <a:p>
          <a:endParaRPr lang="ru-RU"/>
        </a:p>
      </dgm:t>
    </dgm:pt>
    <dgm:pt modelId="{6BD4C2B8-5143-4D30-A628-1B062AFA1020}">
      <dgm:prSet custT="1"/>
      <dgm:spPr/>
      <dgm:t>
        <a:bodyPr/>
        <a:lstStyle/>
        <a:p>
          <a:r>
            <a:rPr lang="uk-UA" sz="1600" b="1" dirty="0" smtClean="0">
              <a:solidFill>
                <a:schemeClr val="accent1">
                  <a:lumMod val="75000"/>
                </a:schemeClr>
              </a:solidFill>
            </a:rPr>
            <a:t>Пристрій виведення</a:t>
          </a:r>
          <a:endParaRPr lang="ru-RU" sz="1600" b="1" dirty="0">
            <a:solidFill>
              <a:schemeClr val="accent1">
                <a:lumMod val="75000"/>
              </a:schemeClr>
            </a:solidFill>
          </a:endParaRPr>
        </a:p>
      </dgm:t>
    </dgm:pt>
    <dgm:pt modelId="{2A8A9591-865B-4FE3-B518-3A0D26EE719F}" type="parTrans" cxnId="{1B2FE66A-6D34-4DDE-BAAD-63F7E515E569}">
      <dgm:prSet/>
      <dgm:spPr/>
      <dgm:t>
        <a:bodyPr/>
        <a:lstStyle/>
        <a:p>
          <a:endParaRPr lang="ru-RU"/>
        </a:p>
      </dgm:t>
    </dgm:pt>
    <dgm:pt modelId="{B00AA572-5755-43CB-8936-3D36F44E32AC}" type="sibTrans" cxnId="{1B2FE66A-6D34-4DDE-BAAD-63F7E515E569}">
      <dgm:prSet/>
      <dgm:spPr/>
      <dgm:t>
        <a:bodyPr/>
        <a:lstStyle/>
        <a:p>
          <a:endParaRPr lang="ru-RU"/>
        </a:p>
      </dgm:t>
    </dgm:pt>
    <dgm:pt modelId="{1964D9C5-64A7-4911-A706-DDDC6C7DC511}">
      <dgm:prSet custT="1"/>
      <dgm:spPr/>
      <dgm:t>
        <a:bodyPr/>
        <a:lstStyle/>
        <a:p>
          <a:r>
            <a:rPr lang="uk-UA" sz="1600" b="1" dirty="0" smtClean="0">
              <a:solidFill>
                <a:schemeClr val="accent1">
                  <a:lumMod val="75000"/>
                </a:schemeClr>
              </a:solidFill>
            </a:rPr>
            <a:t>Пристрій опрацювання</a:t>
          </a:r>
          <a:endParaRPr lang="ru-RU" sz="1600" b="1" dirty="0">
            <a:solidFill>
              <a:schemeClr val="accent1">
                <a:lumMod val="75000"/>
              </a:schemeClr>
            </a:solidFill>
          </a:endParaRPr>
        </a:p>
      </dgm:t>
    </dgm:pt>
    <dgm:pt modelId="{67D554A6-59FB-4510-B1FE-A62FAE12CF51}" type="parTrans" cxnId="{743EA90C-2B39-4B24-9154-591BC8914C92}">
      <dgm:prSet/>
      <dgm:spPr/>
      <dgm:t>
        <a:bodyPr/>
        <a:lstStyle/>
        <a:p>
          <a:endParaRPr lang="ru-RU"/>
        </a:p>
      </dgm:t>
    </dgm:pt>
    <dgm:pt modelId="{781AC7BE-4E1B-4A0B-BC53-E8ECD6BDC10D}" type="sibTrans" cxnId="{743EA90C-2B39-4B24-9154-591BC8914C92}">
      <dgm:prSet/>
      <dgm:spPr/>
      <dgm:t>
        <a:bodyPr/>
        <a:lstStyle/>
        <a:p>
          <a:endParaRPr lang="ru-RU"/>
        </a:p>
      </dgm:t>
    </dgm:pt>
    <dgm:pt modelId="{ABD0F933-12DB-4562-9634-63BF09A6DE7C}">
      <dgm:prSet custT="1"/>
      <dgm:spPr/>
      <dgm:t>
        <a:bodyPr/>
        <a:lstStyle/>
        <a:p>
          <a:r>
            <a:rPr lang="uk-UA" sz="1600" b="1" dirty="0" smtClean="0">
              <a:solidFill>
                <a:schemeClr val="accent1">
                  <a:lumMod val="75000"/>
                </a:schemeClr>
              </a:solidFill>
            </a:rPr>
            <a:t>Пристрій збереження</a:t>
          </a:r>
          <a:endParaRPr lang="ru-RU" sz="1600" b="1" dirty="0">
            <a:solidFill>
              <a:schemeClr val="accent1">
                <a:lumMod val="75000"/>
              </a:schemeClr>
            </a:solidFill>
          </a:endParaRPr>
        </a:p>
      </dgm:t>
    </dgm:pt>
    <dgm:pt modelId="{9319A4E4-B85C-4459-8CB9-63E0A0CF3C2C}" type="parTrans" cxnId="{BB415AE5-2B0A-47DF-82B0-7AF7ED6CB0CF}">
      <dgm:prSet/>
      <dgm:spPr/>
      <dgm:t>
        <a:bodyPr/>
        <a:lstStyle/>
        <a:p>
          <a:endParaRPr lang="ru-RU"/>
        </a:p>
      </dgm:t>
    </dgm:pt>
    <dgm:pt modelId="{C47C944A-C76A-4B23-8384-CA19712C1FAA}" type="sibTrans" cxnId="{BB415AE5-2B0A-47DF-82B0-7AF7ED6CB0CF}">
      <dgm:prSet/>
      <dgm:spPr/>
      <dgm:t>
        <a:bodyPr/>
        <a:lstStyle/>
        <a:p>
          <a:endParaRPr lang="ru-RU"/>
        </a:p>
      </dgm:t>
    </dgm:pt>
    <dgm:pt modelId="{B1D5FCBE-0ED7-45B9-B5D6-E8FCAE0950F2}">
      <dgm:prSet custT="1"/>
      <dgm:spPr/>
      <dgm:t>
        <a:bodyPr/>
        <a:lstStyle/>
        <a:p>
          <a:r>
            <a:rPr lang="uk-UA" sz="1600" b="1" dirty="0" smtClean="0">
              <a:solidFill>
                <a:srgbClr val="00B050"/>
              </a:solidFill>
            </a:rPr>
            <a:t>Пошук і збирання</a:t>
          </a:r>
          <a:endParaRPr lang="ru-RU" sz="1600" b="1" dirty="0">
            <a:solidFill>
              <a:srgbClr val="00B050"/>
            </a:solidFill>
          </a:endParaRPr>
        </a:p>
      </dgm:t>
    </dgm:pt>
    <dgm:pt modelId="{D7385F8C-5D99-4DC7-9862-42CEF498041E}" type="parTrans" cxnId="{8F5EF68C-9EB1-4AC4-99AC-D38AE31545C1}">
      <dgm:prSet/>
      <dgm:spPr/>
      <dgm:t>
        <a:bodyPr/>
        <a:lstStyle/>
        <a:p>
          <a:endParaRPr lang="ru-RU"/>
        </a:p>
      </dgm:t>
    </dgm:pt>
    <dgm:pt modelId="{407C9D63-9F1B-4E8B-AD8D-B7DB4E13A9A0}" type="sibTrans" cxnId="{8F5EF68C-9EB1-4AC4-99AC-D38AE31545C1}">
      <dgm:prSet/>
      <dgm:spPr/>
      <dgm:t>
        <a:bodyPr/>
        <a:lstStyle/>
        <a:p>
          <a:endParaRPr lang="ru-RU"/>
        </a:p>
      </dgm:t>
    </dgm:pt>
    <dgm:pt modelId="{51924CCD-1696-4C33-94DD-A2F37DE3A553}">
      <dgm:prSet custT="1"/>
      <dgm:spPr/>
      <dgm:t>
        <a:bodyPr/>
        <a:lstStyle/>
        <a:p>
          <a:r>
            <a:rPr lang="uk-UA" sz="1600" b="1" dirty="0" smtClean="0">
              <a:solidFill>
                <a:srgbClr val="00B050"/>
              </a:solidFill>
            </a:rPr>
            <a:t>Зберігання й накопичення</a:t>
          </a:r>
          <a:endParaRPr lang="uk-UA" sz="1600" b="1" dirty="0">
            <a:solidFill>
              <a:srgbClr val="00B050"/>
            </a:solidFill>
          </a:endParaRPr>
        </a:p>
      </dgm:t>
    </dgm:pt>
    <dgm:pt modelId="{2FED0C19-433F-4D03-B9E3-59FE946CD831}" type="parTrans" cxnId="{2C25B11A-176E-44EE-A727-1F9E827AAF61}">
      <dgm:prSet/>
      <dgm:spPr/>
      <dgm:t>
        <a:bodyPr/>
        <a:lstStyle/>
        <a:p>
          <a:endParaRPr lang="ru-RU"/>
        </a:p>
      </dgm:t>
    </dgm:pt>
    <dgm:pt modelId="{2A492C46-B72F-4E2F-9081-0E5A62A18F20}" type="sibTrans" cxnId="{2C25B11A-176E-44EE-A727-1F9E827AAF61}">
      <dgm:prSet/>
      <dgm:spPr/>
      <dgm:t>
        <a:bodyPr/>
        <a:lstStyle/>
        <a:p>
          <a:endParaRPr lang="ru-RU"/>
        </a:p>
      </dgm:t>
    </dgm:pt>
    <dgm:pt modelId="{EC5D4CF7-D654-4AD3-B2F8-5972B4CBF0ED}">
      <dgm:prSet custT="1"/>
      <dgm:spPr/>
      <dgm:t>
        <a:bodyPr/>
        <a:lstStyle/>
        <a:p>
          <a:r>
            <a:rPr lang="uk-UA" sz="1600" b="1" dirty="0" smtClean="0">
              <a:solidFill>
                <a:srgbClr val="00B050"/>
              </a:solidFill>
            </a:rPr>
            <a:t>Передавання й поширення</a:t>
          </a:r>
          <a:endParaRPr lang="uk-UA" sz="1600" b="1" dirty="0">
            <a:solidFill>
              <a:srgbClr val="00B050"/>
            </a:solidFill>
          </a:endParaRPr>
        </a:p>
      </dgm:t>
    </dgm:pt>
    <dgm:pt modelId="{C74445F7-454C-4BD2-AE2A-1962798530AB}" type="parTrans" cxnId="{E0384C20-6AE9-4242-95F9-C1D86EAF2F33}">
      <dgm:prSet/>
      <dgm:spPr/>
      <dgm:t>
        <a:bodyPr/>
        <a:lstStyle/>
        <a:p>
          <a:endParaRPr lang="ru-RU"/>
        </a:p>
      </dgm:t>
    </dgm:pt>
    <dgm:pt modelId="{8DBC74CB-33FA-4993-BF8E-5219C3785451}" type="sibTrans" cxnId="{E0384C20-6AE9-4242-95F9-C1D86EAF2F33}">
      <dgm:prSet/>
      <dgm:spPr/>
      <dgm:t>
        <a:bodyPr/>
        <a:lstStyle/>
        <a:p>
          <a:endParaRPr lang="ru-RU"/>
        </a:p>
      </dgm:t>
    </dgm:pt>
    <dgm:pt modelId="{0A061F88-37B5-4944-B162-117C1865FF14}">
      <dgm:prSet custT="1"/>
      <dgm:spPr/>
      <dgm:t>
        <a:bodyPr/>
        <a:lstStyle/>
        <a:p>
          <a:r>
            <a:rPr lang="uk-UA" sz="1600" b="1" dirty="0" smtClean="0">
              <a:solidFill>
                <a:srgbClr val="00B050"/>
              </a:solidFill>
            </a:rPr>
            <a:t>Отримання та сприйняття</a:t>
          </a:r>
          <a:endParaRPr lang="uk-UA" sz="1600" b="1" dirty="0">
            <a:solidFill>
              <a:srgbClr val="00B050"/>
            </a:solidFill>
          </a:endParaRPr>
        </a:p>
      </dgm:t>
    </dgm:pt>
    <dgm:pt modelId="{D884855C-D983-408D-853C-96D99C5CC413}" type="parTrans" cxnId="{730ED1B9-A8AE-4092-B51F-6ED5E82D5A0E}">
      <dgm:prSet/>
      <dgm:spPr/>
      <dgm:t>
        <a:bodyPr/>
        <a:lstStyle/>
        <a:p>
          <a:endParaRPr lang="ru-RU"/>
        </a:p>
      </dgm:t>
    </dgm:pt>
    <dgm:pt modelId="{EB175F3A-45D9-4C54-9541-2295695D8EAD}" type="sibTrans" cxnId="{730ED1B9-A8AE-4092-B51F-6ED5E82D5A0E}">
      <dgm:prSet/>
      <dgm:spPr/>
      <dgm:t>
        <a:bodyPr/>
        <a:lstStyle/>
        <a:p>
          <a:endParaRPr lang="ru-RU"/>
        </a:p>
      </dgm:t>
    </dgm:pt>
    <dgm:pt modelId="{358A56ED-E635-4835-A788-68A4CB34882F}">
      <dgm:prSet custT="1"/>
      <dgm:spPr/>
      <dgm:t>
        <a:bodyPr/>
        <a:lstStyle/>
        <a:p>
          <a:r>
            <a:rPr lang="uk-UA" sz="1600" b="1" dirty="0" smtClean="0">
              <a:solidFill>
                <a:srgbClr val="00B050"/>
              </a:solidFill>
            </a:rPr>
            <a:t>Опрацювання, Захист</a:t>
          </a:r>
          <a:endParaRPr lang="uk-UA" sz="1600" b="1" dirty="0">
            <a:solidFill>
              <a:srgbClr val="00B050"/>
            </a:solidFill>
          </a:endParaRPr>
        </a:p>
      </dgm:t>
    </dgm:pt>
    <dgm:pt modelId="{94B302BF-802C-4E1D-840E-6A81F56D5981}" type="parTrans" cxnId="{0BC958F4-AEBA-4E2A-A823-87842C05A455}">
      <dgm:prSet/>
      <dgm:spPr/>
      <dgm:t>
        <a:bodyPr/>
        <a:lstStyle/>
        <a:p>
          <a:endParaRPr lang="ru-RU"/>
        </a:p>
      </dgm:t>
    </dgm:pt>
    <dgm:pt modelId="{DE0A2BF1-656B-47C7-9049-997BFD849E6B}" type="sibTrans" cxnId="{0BC958F4-AEBA-4E2A-A823-87842C05A455}">
      <dgm:prSet/>
      <dgm:spPr/>
      <dgm:t>
        <a:bodyPr/>
        <a:lstStyle/>
        <a:p>
          <a:endParaRPr lang="ru-RU"/>
        </a:p>
      </dgm:t>
    </dgm:pt>
    <dgm:pt modelId="{02AB95DD-8466-414E-B41F-04A5C372B974}">
      <dgm:prSet custT="1"/>
      <dgm:spPr/>
      <dgm:t>
        <a:bodyPr/>
        <a:lstStyle/>
        <a:p>
          <a:r>
            <a:rPr lang="uk-UA" sz="1600" b="1" dirty="0" smtClean="0">
              <a:solidFill>
                <a:srgbClr val="00B050"/>
              </a:solidFill>
            </a:rPr>
            <a:t>Оцінювання</a:t>
          </a:r>
          <a:endParaRPr lang="ru-RU" sz="1600" b="1" dirty="0">
            <a:solidFill>
              <a:srgbClr val="00B050"/>
            </a:solidFill>
          </a:endParaRPr>
        </a:p>
      </dgm:t>
    </dgm:pt>
    <dgm:pt modelId="{12EFEE95-59FC-4A95-90D2-3611BE1BF0A6}" type="parTrans" cxnId="{64328D0A-B1F8-4D61-8975-9E7CE72302C2}">
      <dgm:prSet/>
      <dgm:spPr/>
      <dgm:t>
        <a:bodyPr/>
        <a:lstStyle/>
        <a:p>
          <a:endParaRPr lang="ru-RU"/>
        </a:p>
      </dgm:t>
    </dgm:pt>
    <dgm:pt modelId="{12CAA889-AD7A-4DB0-894E-1355EB8499E8}" type="sibTrans" cxnId="{64328D0A-B1F8-4D61-8975-9E7CE72302C2}">
      <dgm:prSet/>
      <dgm:spPr/>
      <dgm:t>
        <a:bodyPr/>
        <a:lstStyle/>
        <a:p>
          <a:endParaRPr lang="ru-RU"/>
        </a:p>
      </dgm:t>
    </dgm:pt>
    <dgm:pt modelId="{8002A15E-5C6E-4D3C-AC60-A5369190FCD8}">
      <dgm:prSet custT="1"/>
      <dgm:spPr/>
      <dgm:t>
        <a:bodyPr/>
        <a:lstStyle/>
        <a:p>
          <a:r>
            <a:rPr lang="uk-UA" sz="1600" b="1" baseline="0" dirty="0" smtClean="0">
              <a:solidFill>
                <a:srgbClr val="C00000"/>
              </a:solidFill>
            </a:rPr>
            <a:t>Прикладні (Графічний редактор, Редактор презентацій, </a:t>
          </a:r>
          <a:r>
            <a:rPr lang="en-US" sz="1600" b="1" baseline="0" dirty="0" err="1" smtClean="0">
              <a:solidFill>
                <a:srgbClr val="C00000"/>
              </a:solidFill>
            </a:rPr>
            <a:t>Scretch</a:t>
          </a:r>
          <a:r>
            <a:rPr lang="uk-UA" sz="1600" b="1" baseline="0" dirty="0" smtClean="0">
              <a:solidFill>
                <a:srgbClr val="C00000"/>
              </a:solidFill>
            </a:rPr>
            <a:t>, Текстовий процесор)</a:t>
          </a:r>
          <a:endParaRPr lang="ru-RU" sz="1600" b="1" dirty="0">
            <a:solidFill>
              <a:srgbClr val="C00000"/>
            </a:solidFill>
          </a:endParaRPr>
        </a:p>
      </dgm:t>
    </dgm:pt>
    <dgm:pt modelId="{0A25A6B0-1055-4FBA-9B4F-7DA0930A09C2}" type="parTrans" cxnId="{E69DDCAC-C2A5-437E-AB8D-D3195AF2917C}">
      <dgm:prSet/>
      <dgm:spPr/>
      <dgm:t>
        <a:bodyPr/>
        <a:lstStyle/>
        <a:p>
          <a:endParaRPr lang="ru-RU"/>
        </a:p>
      </dgm:t>
    </dgm:pt>
    <dgm:pt modelId="{CA25D3D5-1512-4C4B-B088-BE3547054970}" type="sibTrans" cxnId="{E69DDCAC-C2A5-437E-AB8D-D3195AF2917C}">
      <dgm:prSet/>
      <dgm:spPr/>
      <dgm:t>
        <a:bodyPr/>
        <a:lstStyle/>
        <a:p>
          <a:endParaRPr lang="ru-RU"/>
        </a:p>
      </dgm:t>
    </dgm:pt>
    <dgm:pt modelId="{98228604-CB32-4AF8-8152-7EDBBB4F9521}">
      <dgm:prSet custT="1"/>
      <dgm:spPr/>
      <dgm:t>
        <a:bodyPr/>
        <a:lstStyle/>
        <a:p>
          <a:r>
            <a:rPr lang="uk-UA" sz="1600" b="1" dirty="0" smtClean="0">
              <a:solidFill>
                <a:schemeClr val="accent1">
                  <a:lumMod val="75000"/>
                </a:schemeClr>
              </a:solidFill>
            </a:rPr>
            <a:t>Комунікаційний пристрій</a:t>
          </a:r>
          <a:endParaRPr lang="ru-RU" sz="1600" b="1" dirty="0">
            <a:solidFill>
              <a:schemeClr val="accent1">
                <a:lumMod val="75000"/>
              </a:schemeClr>
            </a:solidFill>
          </a:endParaRPr>
        </a:p>
      </dgm:t>
    </dgm:pt>
    <dgm:pt modelId="{116D33B7-9F90-4865-851C-0F31784692D6}" type="parTrans" cxnId="{338BD129-80A5-49E3-8739-5BD56ACB5B41}">
      <dgm:prSet/>
      <dgm:spPr/>
      <dgm:t>
        <a:bodyPr/>
        <a:lstStyle/>
        <a:p>
          <a:endParaRPr lang="ru-RU"/>
        </a:p>
      </dgm:t>
    </dgm:pt>
    <dgm:pt modelId="{A1E3BB8A-F7AF-4E78-BCDE-B2B195872C87}" type="sibTrans" cxnId="{338BD129-80A5-49E3-8739-5BD56ACB5B41}">
      <dgm:prSet/>
      <dgm:spPr/>
      <dgm:t>
        <a:bodyPr/>
        <a:lstStyle/>
        <a:p>
          <a:endParaRPr lang="ru-RU"/>
        </a:p>
      </dgm:t>
    </dgm:pt>
    <dgm:pt modelId="{840AB621-729F-4132-937D-C48047B74D2D}" type="pres">
      <dgm:prSet presAssocID="{C8C05670-62AF-4A9C-9409-CB92CBB75780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BE51F3F3-F816-47F3-ABAD-AEC04242DF44}" type="pres">
      <dgm:prSet presAssocID="{7E9E995D-88B4-4611-8E65-278AE8536F79}" presName="gear1" presStyleLbl="node1" presStyleIdx="0" presStyleCnt="3" custScaleX="145441" custLinFactNeighborX="1726" custLinFactNeighborY="-2149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7ACB61-7D5F-4029-90F3-47704583EAF8}" type="pres">
      <dgm:prSet presAssocID="{7E9E995D-88B4-4611-8E65-278AE8536F79}" presName="gear1srcNode" presStyleLbl="node1" presStyleIdx="0" presStyleCnt="3"/>
      <dgm:spPr/>
      <dgm:t>
        <a:bodyPr/>
        <a:lstStyle/>
        <a:p>
          <a:endParaRPr lang="ru-RU"/>
        </a:p>
      </dgm:t>
    </dgm:pt>
    <dgm:pt modelId="{F240E15D-3098-4E5A-9D12-AD253BC2489E}" type="pres">
      <dgm:prSet presAssocID="{7E9E995D-88B4-4611-8E65-278AE8536F79}" presName="gear1dstNode" presStyleLbl="node1" presStyleIdx="0" presStyleCnt="3"/>
      <dgm:spPr/>
      <dgm:t>
        <a:bodyPr/>
        <a:lstStyle/>
        <a:p>
          <a:endParaRPr lang="ru-RU"/>
        </a:p>
      </dgm:t>
    </dgm:pt>
    <dgm:pt modelId="{CC7EA46B-8E0E-4A4E-AFE4-30346D79E48B}" type="pres">
      <dgm:prSet presAssocID="{7E9E995D-88B4-4611-8E65-278AE8536F79}" presName="gear1ch" presStyleLbl="fgAcc1" presStyleIdx="0" presStyleCnt="3" custScaleX="165269" custScaleY="165364" custLinFactNeighborX="46127" custLinFactNeighborY="326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58D130-D916-40D6-BCF0-B66A5A1B9A38}" type="pres">
      <dgm:prSet presAssocID="{DA9A1B02-6983-4775-9425-48E211287D0D}" presName="gear2" presStyleLbl="node1" presStyleIdx="1" presStyleCnt="3" custScaleX="187204" custScaleY="114786" custLinFactNeighborX="-62162" custLinFactNeighborY="-56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E46B0F-5ACC-4B48-95BE-E408ACEF9E03}" type="pres">
      <dgm:prSet presAssocID="{DA9A1B02-6983-4775-9425-48E211287D0D}" presName="gear2srcNode" presStyleLbl="node1" presStyleIdx="1" presStyleCnt="3"/>
      <dgm:spPr/>
      <dgm:t>
        <a:bodyPr/>
        <a:lstStyle/>
        <a:p>
          <a:endParaRPr lang="ru-RU"/>
        </a:p>
      </dgm:t>
    </dgm:pt>
    <dgm:pt modelId="{E8233654-439D-4B6C-B937-185A619BA948}" type="pres">
      <dgm:prSet presAssocID="{DA9A1B02-6983-4775-9425-48E211287D0D}" presName="gear2dstNode" presStyleLbl="node1" presStyleIdx="1" presStyleCnt="3"/>
      <dgm:spPr/>
      <dgm:t>
        <a:bodyPr/>
        <a:lstStyle/>
        <a:p>
          <a:endParaRPr lang="ru-RU"/>
        </a:p>
      </dgm:t>
    </dgm:pt>
    <dgm:pt modelId="{D875BAB3-0E61-41D1-94E2-64F3772A31F1}" type="pres">
      <dgm:prSet presAssocID="{DA9A1B02-6983-4775-9425-48E211287D0D}" presName="gear2ch" presStyleLbl="fgAcc1" presStyleIdx="1" presStyleCnt="3" custScaleX="170038" custScaleY="146375" custLinFactNeighborX="-35032" custLinFactNeighborY="165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09ACE6-AEB2-495A-9A0F-6B7FFF093B98}" type="pres">
      <dgm:prSet presAssocID="{D062DD41-0998-45BC-A2F4-5689A8CB19EC}" presName="gear3" presStyleLbl="node1" presStyleIdx="2" presStyleCnt="3" custScaleX="168291" custScaleY="125412" custLinFactNeighborX="-6950" custLinFactNeighborY="-5170"/>
      <dgm:spPr/>
      <dgm:t>
        <a:bodyPr/>
        <a:lstStyle/>
        <a:p>
          <a:endParaRPr lang="ru-RU"/>
        </a:p>
      </dgm:t>
    </dgm:pt>
    <dgm:pt modelId="{00B61FAB-109E-499E-A4B5-AF82FBC17EAD}" type="pres">
      <dgm:prSet presAssocID="{D062DD41-0998-45BC-A2F4-5689A8CB19EC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BF30E5-24B1-4A78-8D26-D4B012A8C443}" type="pres">
      <dgm:prSet presAssocID="{D062DD41-0998-45BC-A2F4-5689A8CB19EC}" presName="gear3srcNode" presStyleLbl="node1" presStyleIdx="2" presStyleCnt="3"/>
      <dgm:spPr/>
      <dgm:t>
        <a:bodyPr/>
        <a:lstStyle/>
        <a:p>
          <a:endParaRPr lang="ru-RU"/>
        </a:p>
      </dgm:t>
    </dgm:pt>
    <dgm:pt modelId="{4BA87634-DFDC-4A0F-808C-46CDBBB4EDC9}" type="pres">
      <dgm:prSet presAssocID="{D062DD41-0998-45BC-A2F4-5689A8CB19EC}" presName="gear3dstNode" presStyleLbl="node1" presStyleIdx="2" presStyleCnt="3"/>
      <dgm:spPr/>
      <dgm:t>
        <a:bodyPr/>
        <a:lstStyle/>
        <a:p>
          <a:endParaRPr lang="ru-RU"/>
        </a:p>
      </dgm:t>
    </dgm:pt>
    <dgm:pt modelId="{D5E2AAF8-BB2A-4696-B835-27676ADFBC1D}" type="pres">
      <dgm:prSet presAssocID="{D062DD41-0998-45BC-A2F4-5689A8CB19EC}" presName="gear3ch" presStyleLbl="fgAcc1" presStyleIdx="2" presStyleCnt="3" custScaleX="165010" custScaleY="129106" custLinFactNeighborX="62433" custLinFactNeighborY="1328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9527EC-8CA8-402E-81B8-F0A7ABE7D4F4}" type="pres">
      <dgm:prSet presAssocID="{8E6F45BF-8514-453F-9D9B-71653E5AEA73}" presName="connector1" presStyleLbl="sibTrans2D1" presStyleIdx="0" presStyleCnt="3" custAng="754863" custLinFactNeighborX="1125" custLinFactNeighborY="3652"/>
      <dgm:spPr/>
      <dgm:t>
        <a:bodyPr/>
        <a:lstStyle/>
        <a:p>
          <a:endParaRPr lang="ru-RU"/>
        </a:p>
      </dgm:t>
    </dgm:pt>
    <dgm:pt modelId="{F43E2678-2981-4807-BA3C-9AB3C6FC9D77}" type="pres">
      <dgm:prSet presAssocID="{798B8C81-4FA6-4320-9E5B-F5677352E046}" presName="connector2" presStyleLbl="sibTrans2D1" presStyleIdx="1" presStyleCnt="3" custLinFactNeighborX="-58626" custLinFactNeighborY="9454"/>
      <dgm:spPr/>
      <dgm:t>
        <a:bodyPr/>
        <a:lstStyle/>
        <a:p>
          <a:endParaRPr lang="ru-RU"/>
        </a:p>
      </dgm:t>
    </dgm:pt>
    <dgm:pt modelId="{6B28F9B9-B25B-40B6-9E4A-8D0E09B881BB}" type="pres">
      <dgm:prSet presAssocID="{87308753-AB8D-4ECC-8C3F-901A8358D4B3}" presName="connector3" presStyleLbl="sibTrans2D1" presStyleIdx="2" presStyleCnt="3" custAng="5903575" custLinFactNeighborX="20473" custLinFactNeighborY="6960"/>
      <dgm:spPr/>
      <dgm:t>
        <a:bodyPr/>
        <a:lstStyle/>
        <a:p>
          <a:endParaRPr lang="ru-RU"/>
        </a:p>
      </dgm:t>
    </dgm:pt>
  </dgm:ptLst>
  <dgm:cxnLst>
    <dgm:cxn modelId="{3B999F54-5C86-44F1-B2B1-49DDF26DAE39}" type="presOf" srcId="{D062DD41-0998-45BC-A2F4-5689A8CB19EC}" destId="{4BA87634-DFDC-4A0F-808C-46CDBBB4EDC9}" srcOrd="3" destOrd="0" presId="urn:microsoft.com/office/officeart/2005/8/layout/gear1"/>
    <dgm:cxn modelId="{E3C925E5-3E57-45EB-A878-351DEF45C021}" type="presOf" srcId="{6BD4C2B8-5143-4D30-A628-1B062AFA1020}" destId="{D875BAB3-0E61-41D1-94E2-64F3772A31F1}" srcOrd="0" destOrd="1" presId="urn:microsoft.com/office/officeart/2005/8/layout/gear1"/>
    <dgm:cxn modelId="{DC7FA418-37DA-45F6-BE0D-A81D44EB22F9}" type="presOf" srcId="{8E6F45BF-8514-453F-9D9B-71653E5AEA73}" destId="{8A9527EC-8CA8-402E-81B8-F0A7ABE7D4F4}" srcOrd="0" destOrd="0" presId="urn:microsoft.com/office/officeart/2005/8/layout/gear1"/>
    <dgm:cxn modelId="{D64CA3C8-161D-4D14-969C-EB9D62E3C53E}" type="presOf" srcId="{87308753-AB8D-4ECC-8C3F-901A8358D4B3}" destId="{6B28F9B9-B25B-40B6-9E4A-8D0E09B881BB}" srcOrd="0" destOrd="0" presId="urn:microsoft.com/office/officeart/2005/8/layout/gear1"/>
    <dgm:cxn modelId="{7C8259D0-93D4-4EAC-8A63-6006B141319B}" srcId="{C8C05670-62AF-4A9C-9409-CB92CBB75780}" destId="{DA9A1B02-6983-4775-9425-48E211287D0D}" srcOrd="1" destOrd="0" parTransId="{2A3584BC-74B8-42AA-9870-8F4342631B99}" sibTransId="{798B8C81-4FA6-4320-9E5B-F5677352E046}"/>
    <dgm:cxn modelId="{825CE7AF-B1E8-4038-9650-36CC1878C019}" type="presOf" srcId="{D062DD41-0998-45BC-A2F4-5689A8CB19EC}" destId="{00B61FAB-109E-499E-A4B5-AF82FBC17EAD}" srcOrd="1" destOrd="0" presId="urn:microsoft.com/office/officeart/2005/8/layout/gear1"/>
    <dgm:cxn modelId="{8F5EF68C-9EB1-4AC4-99AC-D38AE31545C1}" srcId="{7E9E995D-88B4-4611-8E65-278AE8536F79}" destId="{B1D5FCBE-0ED7-45B9-B5D6-E8FCAE0950F2}" srcOrd="0" destOrd="0" parTransId="{D7385F8C-5D99-4DC7-9862-42CEF498041E}" sibTransId="{407C9D63-9F1B-4E8B-AD8D-B7DB4E13A9A0}"/>
    <dgm:cxn modelId="{1B7A01FE-9BA8-41F7-94AD-8F4C5B9F78E4}" type="presOf" srcId="{D062DD41-0998-45BC-A2F4-5689A8CB19EC}" destId="{7EBF30E5-24B1-4A78-8D26-D4B012A8C443}" srcOrd="2" destOrd="0" presId="urn:microsoft.com/office/officeart/2005/8/layout/gear1"/>
    <dgm:cxn modelId="{2C25B11A-176E-44EE-A727-1F9E827AAF61}" srcId="{7E9E995D-88B4-4611-8E65-278AE8536F79}" destId="{51924CCD-1696-4C33-94DD-A2F37DE3A553}" srcOrd="1" destOrd="0" parTransId="{2FED0C19-433F-4D03-B9E3-59FE946CD831}" sibTransId="{2A492C46-B72F-4E2F-9081-0E5A62A18F20}"/>
    <dgm:cxn modelId="{730ED1B9-A8AE-4092-B51F-6ED5E82D5A0E}" srcId="{7E9E995D-88B4-4611-8E65-278AE8536F79}" destId="{0A061F88-37B5-4944-B162-117C1865FF14}" srcOrd="3" destOrd="0" parTransId="{D884855C-D983-408D-853C-96D99C5CC413}" sibTransId="{EB175F3A-45D9-4C54-9541-2295695D8EAD}"/>
    <dgm:cxn modelId="{6C094EC8-940E-4020-A102-B48C8E90D747}" type="presOf" srcId="{DA9A1B02-6983-4775-9425-48E211287D0D}" destId="{78E46B0F-5ACC-4B48-95BE-E408ACEF9E03}" srcOrd="1" destOrd="0" presId="urn:microsoft.com/office/officeart/2005/8/layout/gear1"/>
    <dgm:cxn modelId="{CD5BB29D-40B1-49D2-BCBF-39A54E31716F}" type="presOf" srcId="{02AB95DD-8466-414E-B41F-04A5C372B974}" destId="{CC7EA46B-8E0E-4A4E-AFE4-30346D79E48B}" srcOrd="0" destOrd="5" presId="urn:microsoft.com/office/officeart/2005/8/layout/gear1"/>
    <dgm:cxn modelId="{A4094FB1-66C2-4A87-9302-54062325E365}" srcId="{DA9A1B02-6983-4775-9425-48E211287D0D}" destId="{6909AA87-EDA8-43A4-BD23-5D41176E6DE1}" srcOrd="0" destOrd="0" parTransId="{2E150600-2E34-42DD-ADA4-89CA58EA4799}" sibTransId="{200EF77E-907B-457B-A260-5803391DE5E1}"/>
    <dgm:cxn modelId="{6444D2DD-1A73-4C0B-91E2-FDA041719753}" type="presOf" srcId="{6909AA87-EDA8-43A4-BD23-5D41176E6DE1}" destId="{D875BAB3-0E61-41D1-94E2-64F3772A31F1}" srcOrd="0" destOrd="0" presId="urn:microsoft.com/office/officeart/2005/8/layout/gear1"/>
    <dgm:cxn modelId="{5B36AC1A-3CDC-4BD1-A238-88248E388823}" type="presOf" srcId="{51924CCD-1696-4C33-94DD-A2F37DE3A553}" destId="{CC7EA46B-8E0E-4A4E-AFE4-30346D79E48B}" srcOrd="0" destOrd="1" presId="urn:microsoft.com/office/officeart/2005/8/layout/gear1"/>
    <dgm:cxn modelId="{C44B93EE-02B2-41B4-B2A8-052D9C5E22A4}" type="presOf" srcId="{358A56ED-E635-4835-A788-68A4CB34882F}" destId="{CC7EA46B-8E0E-4A4E-AFE4-30346D79E48B}" srcOrd="0" destOrd="4" presId="urn:microsoft.com/office/officeart/2005/8/layout/gear1"/>
    <dgm:cxn modelId="{8F0CFF7D-2475-4724-800F-CA16155CCB00}" type="presOf" srcId="{1964D9C5-64A7-4911-A706-DDDC6C7DC511}" destId="{D875BAB3-0E61-41D1-94E2-64F3772A31F1}" srcOrd="0" destOrd="2" presId="urn:microsoft.com/office/officeart/2005/8/layout/gear1"/>
    <dgm:cxn modelId="{BB415AE5-2B0A-47DF-82B0-7AF7ED6CB0CF}" srcId="{DA9A1B02-6983-4775-9425-48E211287D0D}" destId="{ABD0F933-12DB-4562-9634-63BF09A6DE7C}" srcOrd="3" destOrd="0" parTransId="{9319A4E4-B85C-4459-8CB9-63E0A0CF3C2C}" sibTransId="{C47C944A-C76A-4B23-8384-CA19712C1FAA}"/>
    <dgm:cxn modelId="{FA2B8160-41F2-4087-9871-031F90D2969E}" type="presOf" srcId="{98228604-CB32-4AF8-8152-7EDBBB4F9521}" destId="{D875BAB3-0E61-41D1-94E2-64F3772A31F1}" srcOrd="0" destOrd="4" presId="urn:microsoft.com/office/officeart/2005/8/layout/gear1"/>
    <dgm:cxn modelId="{549EC4FE-C7A1-4A57-A3AF-616CE6964481}" type="presOf" srcId="{7E9E995D-88B4-4611-8E65-278AE8536F79}" destId="{427ACB61-7D5F-4029-90F3-47704583EAF8}" srcOrd="1" destOrd="0" presId="urn:microsoft.com/office/officeart/2005/8/layout/gear1"/>
    <dgm:cxn modelId="{4648306B-79A0-4175-B60E-5A198CC13F88}" type="presOf" srcId="{D062DD41-0998-45BC-A2F4-5689A8CB19EC}" destId="{4009ACE6-AEB2-495A-9A0F-6B7FFF093B98}" srcOrd="0" destOrd="0" presId="urn:microsoft.com/office/officeart/2005/8/layout/gear1"/>
    <dgm:cxn modelId="{B9B1A718-E05E-48DB-9EAC-79A3ED631C01}" type="presOf" srcId="{7E9E995D-88B4-4611-8E65-278AE8536F79}" destId="{F240E15D-3098-4E5A-9D12-AD253BC2489E}" srcOrd="2" destOrd="0" presId="urn:microsoft.com/office/officeart/2005/8/layout/gear1"/>
    <dgm:cxn modelId="{94FF6471-AB14-4B64-8F9D-F28E8F8F50EC}" srcId="{C8C05670-62AF-4A9C-9409-CB92CBB75780}" destId="{7E9E995D-88B4-4611-8E65-278AE8536F79}" srcOrd="0" destOrd="0" parTransId="{28E018E5-9D0B-4D84-899E-B05D9B416D07}" sibTransId="{8E6F45BF-8514-453F-9D9B-71653E5AEA73}"/>
    <dgm:cxn modelId="{743EA90C-2B39-4B24-9154-591BC8914C92}" srcId="{DA9A1B02-6983-4775-9425-48E211287D0D}" destId="{1964D9C5-64A7-4911-A706-DDDC6C7DC511}" srcOrd="2" destOrd="0" parTransId="{67D554A6-59FB-4510-B1FE-A62FAE12CF51}" sibTransId="{781AC7BE-4E1B-4A0B-BC53-E8ECD6BDC10D}"/>
    <dgm:cxn modelId="{1B2FE66A-6D34-4DDE-BAAD-63F7E515E569}" srcId="{DA9A1B02-6983-4775-9425-48E211287D0D}" destId="{6BD4C2B8-5143-4D30-A628-1B062AFA1020}" srcOrd="1" destOrd="0" parTransId="{2A8A9591-865B-4FE3-B518-3A0D26EE719F}" sibTransId="{B00AA572-5755-43CB-8936-3D36F44E32AC}"/>
    <dgm:cxn modelId="{4E70300D-EE09-42C1-AEE0-B77CC0F59DAB}" type="presOf" srcId="{DA9A1B02-6983-4775-9425-48E211287D0D}" destId="{E8233654-439D-4B6C-B937-185A619BA948}" srcOrd="2" destOrd="0" presId="urn:microsoft.com/office/officeart/2005/8/layout/gear1"/>
    <dgm:cxn modelId="{BE8581CB-3139-4C07-8847-15C4CCFE4116}" srcId="{C8C05670-62AF-4A9C-9409-CB92CBB75780}" destId="{D062DD41-0998-45BC-A2F4-5689A8CB19EC}" srcOrd="2" destOrd="0" parTransId="{83B9D1D8-973F-4C69-8B63-CB601F10F5CB}" sibTransId="{87308753-AB8D-4ECC-8C3F-901A8358D4B3}"/>
    <dgm:cxn modelId="{B4AEF4DC-1C75-4E02-99BF-EDAA3524FE6F}" type="presOf" srcId="{0A061F88-37B5-4944-B162-117C1865FF14}" destId="{CC7EA46B-8E0E-4A4E-AFE4-30346D79E48B}" srcOrd="0" destOrd="3" presId="urn:microsoft.com/office/officeart/2005/8/layout/gear1"/>
    <dgm:cxn modelId="{C7A39E5C-AB03-49B7-BE3B-C1769F6996B4}" srcId="{D062DD41-0998-45BC-A2F4-5689A8CB19EC}" destId="{C14B9BD4-B497-4C89-9855-17976D3E9563}" srcOrd="0" destOrd="0" parTransId="{FD678F92-3946-4D0D-9E7D-6C1D6321F6AA}" sibTransId="{94666A5F-1F92-49DE-A296-09967BD84CC5}"/>
    <dgm:cxn modelId="{E69DDCAC-C2A5-437E-AB8D-D3195AF2917C}" srcId="{D062DD41-0998-45BC-A2F4-5689A8CB19EC}" destId="{8002A15E-5C6E-4D3C-AC60-A5369190FCD8}" srcOrd="1" destOrd="0" parTransId="{0A25A6B0-1055-4FBA-9B4F-7DA0930A09C2}" sibTransId="{CA25D3D5-1512-4C4B-B088-BE3547054970}"/>
    <dgm:cxn modelId="{AF401114-BF9B-43E8-8F8A-E56E60F83CE3}" type="presOf" srcId="{7E9E995D-88B4-4611-8E65-278AE8536F79}" destId="{BE51F3F3-F816-47F3-ABAD-AEC04242DF44}" srcOrd="0" destOrd="0" presId="urn:microsoft.com/office/officeart/2005/8/layout/gear1"/>
    <dgm:cxn modelId="{720BD39C-6164-4FEF-8F8F-BC12BA930D87}" type="presOf" srcId="{B1D5FCBE-0ED7-45B9-B5D6-E8FCAE0950F2}" destId="{CC7EA46B-8E0E-4A4E-AFE4-30346D79E48B}" srcOrd="0" destOrd="0" presId="urn:microsoft.com/office/officeart/2005/8/layout/gear1"/>
    <dgm:cxn modelId="{64328D0A-B1F8-4D61-8975-9E7CE72302C2}" srcId="{7E9E995D-88B4-4611-8E65-278AE8536F79}" destId="{02AB95DD-8466-414E-B41F-04A5C372B974}" srcOrd="5" destOrd="0" parTransId="{12EFEE95-59FC-4A95-90D2-3611BE1BF0A6}" sibTransId="{12CAA889-AD7A-4DB0-894E-1355EB8499E8}"/>
    <dgm:cxn modelId="{0BC958F4-AEBA-4E2A-A823-87842C05A455}" srcId="{7E9E995D-88B4-4611-8E65-278AE8536F79}" destId="{358A56ED-E635-4835-A788-68A4CB34882F}" srcOrd="4" destOrd="0" parTransId="{94B302BF-802C-4E1D-840E-6A81F56D5981}" sibTransId="{DE0A2BF1-656B-47C7-9049-997BFD849E6B}"/>
    <dgm:cxn modelId="{436EDFBE-C782-40B1-A2C0-4ECAE27FEB01}" type="presOf" srcId="{798B8C81-4FA6-4320-9E5B-F5677352E046}" destId="{F43E2678-2981-4807-BA3C-9AB3C6FC9D77}" srcOrd="0" destOrd="0" presId="urn:microsoft.com/office/officeart/2005/8/layout/gear1"/>
    <dgm:cxn modelId="{4EB41EE5-5D2E-42A1-B3AC-C0A26897244B}" type="presOf" srcId="{EC5D4CF7-D654-4AD3-B2F8-5972B4CBF0ED}" destId="{CC7EA46B-8E0E-4A4E-AFE4-30346D79E48B}" srcOrd="0" destOrd="2" presId="urn:microsoft.com/office/officeart/2005/8/layout/gear1"/>
    <dgm:cxn modelId="{B8303A0C-657B-420B-A320-B2DC2CC337F3}" type="presOf" srcId="{C14B9BD4-B497-4C89-9855-17976D3E9563}" destId="{D5E2AAF8-BB2A-4696-B835-27676ADFBC1D}" srcOrd="0" destOrd="0" presId="urn:microsoft.com/office/officeart/2005/8/layout/gear1"/>
    <dgm:cxn modelId="{D8BA3E65-E864-461F-9A51-E3174A91A774}" type="presOf" srcId="{DA9A1B02-6983-4775-9425-48E211287D0D}" destId="{B658D130-D916-40D6-BCF0-B66A5A1B9A38}" srcOrd="0" destOrd="0" presId="urn:microsoft.com/office/officeart/2005/8/layout/gear1"/>
    <dgm:cxn modelId="{E0384C20-6AE9-4242-95F9-C1D86EAF2F33}" srcId="{7E9E995D-88B4-4611-8E65-278AE8536F79}" destId="{EC5D4CF7-D654-4AD3-B2F8-5972B4CBF0ED}" srcOrd="2" destOrd="0" parTransId="{C74445F7-454C-4BD2-AE2A-1962798530AB}" sibTransId="{8DBC74CB-33FA-4993-BF8E-5219C3785451}"/>
    <dgm:cxn modelId="{338BD129-80A5-49E3-8739-5BD56ACB5B41}" srcId="{DA9A1B02-6983-4775-9425-48E211287D0D}" destId="{98228604-CB32-4AF8-8152-7EDBBB4F9521}" srcOrd="4" destOrd="0" parTransId="{116D33B7-9F90-4865-851C-0F31784692D6}" sibTransId="{A1E3BB8A-F7AF-4E78-BCDE-B2B195872C87}"/>
    <dgm:cxn modelId="{6D3C333F-14EB-4F5A-9A3A-5549A2DBA0F2}" type="presOf" srcId="{ABD0F933-12DB-4562-9634-63BF09A6DE7C}" destId="{D875BAB3-0E61-41D1-94E2-64F3772A31F1}" srcOrd="0" destOrd="3" presId="urn:microsoft.com/office/officeart/2005/8/layout/gear1"/>
    <dgm:cxn modelId="{8F53B977-6135-4867-BFBD-F81F0058110F}" type="presOf" srcId="{C8C05670-62AF-4A9C-9409-CB92CBB75780}" destId="{840AB621-729F-4132-937D-C48047B74D2D}" srcOrd="0" destOrd="0" presId="urn:microsoft.com/office/officeart/2005/8/layout/gear1"/>
    <dgm:cxn modelId="{958999C7-57CB-475A-BC9D-881BCA428939}" type="presOf" srcId="{8002A15E-5C6E-4D3C-AC60-A5369190FCD8}" destId="{D5E2AAF8-BB2A-4696-B835-27676ADFBC1D}" srcOrd="0" destOrd="1" presId="urn:microsoft.com/office/officeart/2005/8/layout/gear1"/>
    <dgm:cxn modelId="{BCEB229C-9F0F-4FFC-B0F8-6886AEB0B890}" type="presParOf" srcId="{840AB621-729F-4132-937D-C48047B74D2D}" destId="{BE51F3F3-F816-47F3-ABAD-AEC04242DF44}" srcOrd="0" destOrd="0" presId="urn:microsoft.com/office/officeart/2005/8/layout/gear1"/>
    <dgm:cxn modelId="{899827DE-C2EB-472F-93E4-BAE41E860848}" type="presParOf" srcId="{840AB621-729F-4132-937D-C48047B74D2D}" destId="{427ACB61-7D5F-4029-90F3-47704583EAF8}" srcOrd="1" destOrd="0" presId="urn:microsoft.com/office/officeart/2005/8/layout/gear1"/>
    <dgm:cxn modelId="{F2B8BA17-E834-406E-BD43-E828E3876EB4}" type="presParOf" srcId="{840AB621-729F-4132-937D-C48047B74D2D}" destId="{F240E15D-3098-4E5A-9D12-AD253BC2489E}" srcOrd="2" destOrd="0" presId="urn:microsoft.com/office/officeart/2005/8/layout/gear1"/>
    <dgm:cxn modelId="{9F0DA287-032B-48FE-A140-B1F8DE104654}" type="presParOf" srcId="{840AB621-729F-4132-937D-C48047B74D2D}" destId="{CC7EA46B-8E0E-4A4E-AFE4-30346D79E48B}" srcOrd="3" destOrd="0" presId="urn:microsoft.com/office/officeart/2005/8/layout/gear1"/>
    <dgm:cxn modelId="{88922A35-A722-4B8E-8459-2324FC9EBC8C}" type="presParOf" srcId="{840AB621-729F-4132-937D-C48047B74D2D}" destId="{B658D130-D916-40D6-BCF0-B66A5A1B9A38}" srcOrd="4" destOrd="0" presId="urn:microsoft.com/office/officeart/2005/8/layout/gear1"/>
    <dgm:cxn modelId="{225AED47-E0D6-45A5-A68F-FFACFCB08D3F}" type="presParOf" srcId="{840AB621-729F-4132-937D-C48047B74D2D}" destId="{78E46B0F-5ACC-4B48-95BE-E408ACEF9E03}" srcOrd="5" destOrd="0" presId="urn:microsoft.com/office/officeart/2005/8/layout/gear1"/>
    <dgm:cxn modelId="{2616C6FB-A504-4D99-95E7-3F452FB89CF5}" type="presParOf" srcId="{840AB621-729F-4132-937D-C48047B74D2D}" destId="{E8233654-439D-4B6C-B937-185A619BA948}" srcOrd="6" destOrd="0" presId="urn:microsoft.com/office/officeart/2005/8/layout/gear1"/>
    <dgm:cxn modelId="{D03E0AE7-1F6E-40AD-ACFA-8708E23A9387}" type="presParOf" srcId="{840AB621-729F-4132-937D-C48047B74D2D}" destId="{D875BAB3-0E61-41D1-94E2-64F3772A31F1}" srcOrd="7" destOrd="0" presId="urn:microsoft.com/office/officeart/2005/8/layout/gear1"/>
    <dgm:cxn modelId="{F286C811-6CB0-4FDC-AE3F-7CD42B37D16E}" type="presParOf" srcId="{840AB621-729F-4132-937D-C48047B74D2D}" destId="{4009ACE6-AEB2-495A-9A0F-6B7FFF093B98}" srcOrd="8" destOrd="0" presId="urn:microsoft.com/office/officeart/2005/8/layout/gear1"/>
    <dgm:cxn modelId="{D96B859C-6D24-4DDF-901F-C6B1A53CFA73}" type="presParOf" srcId="{840AB621-729F-4132-937D-C48047B74D2D}" destId="{00B61FAB-109E-499E-A4B5-AF82FBC17EAD}" srcOrd="9" destOrd="0" presId="urn:microsoft.com/office/officeart/2005/8/layout/gear1"/>
    <dgm:cxn modelId="{9177CF4A-ED6C-4B5B-9DD6-6D8D9B9DF3CA}" type="presParOf" srcId="{840AB621-729F-4132-937D-C48047B74D2D}" destId="{7EBF30E5-24B1-4A78-8D26-D4B012A8C443}" srcOrd="10" destOrd="0" presId="urn:microsoft.com/office/officeart/2005/8/layout/gear1"/>
    <dgm:cxn modelId="{9AB08A61-D08D-45F0-BEC4-40D7F81E963D}" type="presParOf" srcId="{840AB621-729F-4132-937D-C48047B74D2D}" destId="{4BA87634-DFDC-4A0F-808C-46CDBBB4EDC9}" srcOrd="11" destOrd="0" presId="urn:microsoft.com/office/officeart/2005/8/layout/gear1"/>
    <dgm:cxn modelId="{6C74654F-1E6D-42DB-B956-AD626D03B195}" type="presParOf" srcId="{840AB621-729F-4132-937D-C48047B74D2D}" destId="{D5E2AAF8-BB2A-4696-B835-27676ADFBC1D}" srcOrd="12" destOrd="0" presId="urn:microsoft.com/office/officeart/2005/8/layout/gear1"/>
    <dgm:cxn modelId="{18948A7C-34C8-4109-9B55-5F2FEFD7D304}" type="presParOf" srcId="{840AB621-729F-4132-937D-C48047B74D2D}" destId="{8A9527EC-8CA8-402E-81B8-F0A7ABE7D4F4}" srcOrd="13" destOrd="0" presId="urn:microsoft.com/office/officeart/2005/8/layout/gear1"/>
    <dgm:cxn modelId="{179CE620-ECC7-4E20-B0E7-8FB8F8212A23}" type="presParOf" srcId="{840AB621-729F-4132-937D-C48047B74D2D}" destId="{F43E2678-2981-4807-BA3C-9AB3C6FC9D77}" srcOrd="14" destOrd="0" presId="urn:microsoft.com/office/officeart/2005/8/layout/gear1"/>
    <dgm:cxn modelId="{98919BB5-4C79-48B9-927A-83B6E12CD8FE}" type="presParOf" srcId="{840AB621-729F-4132-937D-C48047B74D2D}" destId="{6B28F9B9-B25B-40B6-9E4A-8D0E09B881BB}" srcOrd="15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51F3F3-F816-47F3-ABAD-AEC04242DF44}">
      <dsp:nvSpPr>
        <dsp:cNvPr id="0" name=""/>
        <dsp:cNvSpPr/>
      </dsp:nvSpPr>
      <dsp:spPr>
        <a:xfrm>
          <a:off x="2094000" y="2420988"/>
          <a:ext cx="4188796" cy="2732703"/>
        </a:xfrm>
        <a:prstGeom prst="gear9">
          <a:avLst/>
        </a:prstGeom>
        <a:solidFill>
          <a:srgbClr val="7030A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  <a:scene3d>
            <a:camera prst="orthographicFront"/>
            <a:lightRig rig="flat" dir="t">
              <a:rot lat="0" lon="0" rev="18900000"/>
            </a:lightRig>
          </a:scene3d>
          <a:sp3d extrusionH="31750" contourW="6350" prstMaterial="powder">
            <a:bevelT w="19050" h="19050" prst="angle"/>
            <a:contourClr>
              <a:schemeClr val="accent3">
                <a:tint val="100000"/>
                <a:shade val="100000"/>
                <a:satMod val="100000"/>
                <a:hueMod val="100000"/>
              </a:schemeClr>
            </a:contourClr>
          </a:sp3d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1" kern="1200" cap="none" spc="0" dirty="0" smtClean="0">
              <a:ln/>
              <a:solidFill>
                <a:schemeClr val="accent3"/>
              </a:solidFill>
              <a:effectLst/>
              <a:latin typeface="Comic Sans MS" pitchFamily="66" charset="0"/>
            </a:rPr>
            <a:t>Інформатика</a:t>
          </a:r>
          <a:endParaRPr lang="ru-RU" sz="3000" b="1" kern="1200" cap="none" spc="0" dirty="0">
            <a:ln/>
            <a:solidFill>
              <a:schemeClr val="accent3"/>
            </a:solidFill>
            <a:effectLst/>
            <a:latin typeface="Comic Sans MS" pitchFamily="66" charset="0"/>
          </a:endParaRPr>
        </a:p>
      </dsp:txBody>
      <dsp:txXfrm>
        <a:off x="2827308" y="3061111"/>
        <a:ext cx="2722180" cy="1404665"/>
      </dsp:txXfrm>
    </dsp:sp>
    <dsp:sp modelId="{AD693509-6D83-4D12-9AD5-553B282DAAB5}">
      <dsp:nvSpPr>
        <dsp:cNvPr id="0" name=""/>
        <dsp:cNvSpPr/>
      </dsp:nvSpPr>
      <dsp:spPr>
        <a:xfrm>
          <a:off x="-249302" y="1682701"/>
          <a:ext cx="4993453" cy="2264347"/>
        </a:xfrm>
        <a:prstGeom prst="gear6">
          <a:avLst/>
        </a:prstGeom>
        <a:solidFill>
          <a:srgbClr val="DEBA2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omic Sans MS" pitchFamily="66" charset="0"/>
            </a:rPr>
            <a:t>Інформація</a:t>
          </a:r>
          <a:endParaRPr lang="ru-RU" sz="28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  <a:latin typeface="Comic Sans MS" pitchFamily="66" charset="0"/>
          </a:endParaRPr>
        </a:p>
      </dsp:txBody>
      <dsp:txXfrm>
        <a:off x="717461" y="2256203"/>
        <a:ext cx="3059927" cy="1117343"/>
      </dsp:txXfrm>
    </dsp:sp>
    <dsp:sp modelId="{FF32F6D6-3178-4A21-9892-BD1269B94FBD}">
      <dsp:nvSpPr>
        <dsp:cNvPr id="0" name=""/>
        <dsp:cNvSpPr/>
      </dsp:nvSpPr>
      <dsp:spPr>
        <a:xfrm>
          <a:off x="440802" y="3096344"/>
          <a:ext cx="1296140" cy="12961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b="1" kern="1200" baseline="0" dirty="0" smtClean="0">
              <a:solidFill>
                <a:srgbClr val="002060"/>
              </a:solidFill>
            </a:rPr>
            <a:t>Зрозуміла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b="1" kern="1200" baseline="0" dirty="0" smtClean="0">
              <a:solidFill>
                <a:srgbClr val="002060"/>
              </a:solidFill>
            </a:rPr>
            <a:t>Корисна</a:t>
          </a:r>
          <a:endParaRPr lang="ru-RU" sz="1400" b="1" kern="1200" baseline="0" dirty="0">
            <a:solidFill>
              <a:srgbClr val="00206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b="1" kern="1200" baseline="0" dirty="0" smtClean="0">
              <a:solidFill>
                <a:srgbClr val="002060"/>
              </a:solidFill>
            </a:rPr>
            <a:t>Актуальна</a:t>
          </a:r>
          <a:endParaRPr lang="ru-RU" sz="1400" b="1" kern="1200" dirty="0">
            <a:solidFill>
              <a:srgbClr val="00206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b="1" kern="1200" dirty="0" smtClean="0">
              <a:solidFill>
                <a:srgbClr val="002060"/>
              </a:solidFill>
            </a:rPr>
            <a:t>Достовірна</a:t>
          </a:r>
          <a:endParaRPr lang="ru-RU" sz="1400" b="1" kern="1200" dirty="0">
            <a:solidFill>
              <a:srgbClr val="00206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b="1" kern="1200" dirty="0" smtClean="0">
              <a:solidFill>
                <a:srgbClr val="002060"/>
              </a:solidFill>
            </a:rPr>
            <a:t>Повна</a:t>
          </a:r>
          <a:endParaRPr lang="ru-RU" sz="1400" b="1" kern="1200" dirty="0">
            <a:solidFill>
              <a:srgbClr val="002060"/>
            </a:solidFill>
          </a:endParaRPr>
        </a:p>
      </dsp:txBody>
      <dsp:txXfrm>
        <a:off x="478765" y="3134307"/>
        <a:ext cx="1220214" cy="1220221"/>
      </dsp:txXfrm>
    </dsp:sp>
    <dsp:sp modelId="{4628BD64-585B-4D0B-8A6C-CC795E86198A}">
      <dsp:nvSpPr>
        <dsp:cNvPr id="0" name=""/>
        <dsp:cNvSpPr/>
      </dsp:nvSpPr>
      <dsp:spPr>
        <a:xfrm rot="20700000">
          <a:off x="129811" y="560131"/>
          <a:ext cx="5865140" cy="1664159"/>
        </a:xfrm>
        <a:prstGeom prst="gear6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rPr>
            <a:t>Повідомлення</a:t>
          </a:r>
          <a:endParaRPr lang="ru-RU" sz="2800" b="1" kern="1200" cap="none" spc="0" dirty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Comic Sans MS" pitchFamily="66" charset="0"/>
          </a:endParaRPr>
        </a:p>
      </dsp:txBody>
      <dsp:txXfrm rot="-20700000">
        <a:off x="1665380" y="675959"/>
        <a:ext cx="2794003" cy="1432504"/>
      </dsp:txXfrm>
    </dsp:sp>
    <dsp:sp modelId="{7B28B676-FE8B-421E-9DE2-F422EB1528B3}">
      <dsp:nvSpPr>
        <dsp:cNvPr id="0" name=""/>
        <dsp:cNvSpPr/>
      </dsp:nvSpPr>
      <dsp:spPr>
        <a:xfrm>
          <a:off x="4344955" y="1476172"/>
          <a:ext cx="1751044" cy="1800191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t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b="1" kern="1200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Дані</a:t>
          </a:r>
          <a:r>
            <a:rPr lang="uk-UA" sz="1600" b="1" kern="1200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 </a:t>
          </a:r>
          <a:endParaRPr lang="ru-RU" sz="2800" b="1" kern="1200" cap="none" spc="0" dirty="0">
            <a:ln w="11430"/>
            <a:solidFill>
              <a:srgbClr val="FF000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>
              <a:solidFill>
                <a:srgbClr val="0070C0"/>
              </a:solidFill>
              <a:latin typeface="+mn-lt"/>
            </a:rPr>
            <a:t>Числові</a:t>
          </a:r>
          <a:endParaRPr lang="ru-RU" sz="1400" kern="1200" dirty="0">
            <a:solidFill>
              <a:srgbClr val="0070C0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>
              <a:solidFill>
                <a:srgbClr val="0070C0"/>
              </a:solidFill>
              <a:latin typeface="+mn-lt"/>
            </a:rPr>
            <a:t>Графічні</a:t>
          </a:r>
          <a:endParaRPr lang="ru-RU" sz="1400" kern="1200" dirty="0">
            <a:solidFill>
              <a:srgbClr val="0070C0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>
              <a:solidFill>
                <a:srgbClr val="0070C0"/>
              </a:solidFill>
              <a:latin typeface="+mn-lt"/>
            </a:rPr>
            <a:t>Текстові</a:t>
          </a:r>
          <a:endParaRPr lang="ru-RU" sz="1400" kern="1200" dirty="0">
            <a:solidFill>
              <a:srgbClr val="0070C0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>
              <a:solidFill>
                <a:srgbClr val="0070C0"/>
              </a:solidFill>
              <a:latin typeface="+mn-lt"/>
            </a:rPr>
            <a:t>Звукові</a:t>
          </a:r>
          <a:endParaRPr lang="ru-RU" sz="1400" kern="1200" dirty="0">
            <a:solidFill>
              <a:srgbClr val="0070C0"/>
            </a:solidFill>
            <a:latin typeface="+mn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kern="1200" dirty="0" smtClean="0">
              <a:solidFill>
                <a:srgbClr val="0070C0"/>
              </a:solidFill>
              <a:latin typeface="+mn-lt"/>
            </a:rPr>
            <a:t>Відео </a:t>
          </a:r>
          <a:endParaRPr lang="ru-RU" sz="1400" kern="1200" dirty="0">
            <a:solidFill>
              <a:srgbClr val="0070C0"/>
            </a:solidFill>
            <a:latin typeface="+mn-lt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kern="1200" cap="none" spc="0" dirty="0">
            <a:ln w="11430"/>
            <a:solidFill>
              <a:srgbClr val="0070C0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sp:txBody>
      <dsp:txXfrm>
        <a:off x="4396241" y="1527458"/>
        <a:ext cx="1648472" cy="1697619"/>
      </dsp:txXfrm>
    </dsp:sp>
    <dsp:sp modelId="{8A9527EC-8CA8-402E-81B8-F0A7ABE7D4F4}">
      <dsp:nvSpPr>
        <dsp:cNvPr id="0" name=""/>
        <dsp:cNvSpPr/>
      </dsp:nvSpPr>
      <dsp:spPr>
        <a:xfrm rot="7252972">
          <a:off x="1989918" y="640398"/>
          <a:ext cx="3497859" cy="4934780"/>
        </a:xfrm>
        <a:prstGeom prst="circularArrow">
          <a:avLst>
            <a:gd name="adj1" fmla="val 4687"/>
            <a:gd name="adj2" fmla="val 299029"/>
            <a:gd name="adj3" fmla="val 2531995"/>
            <a:gd name="adj4" fmla="val 15827588"/>
            <a:gd name="adj5" fmla="val 5469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74D77E97-8853-4A33-98E9-8F593D5C896B}">
      <dsp:nvSpPr>
        <dsp:cNvPr id="0" name=""/>
        <dsp:cNvSpPr/>
      </dsp:nvSpPr>
      <dsp:spPr>
        <a:xfrm>
          <a:off x="723591" y="1192667"/>
          <a:ext cx="2541413" cy="2541413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15CCC4C3-907E-4ABA-90E0-44FFB32A1F7B}">
      <dsp:nvSpPr>
        <dsp:cNvPr id="0" name=""/>
        <dsp:cNvSpPr/>
      </dsp:nvSpPr>
      <dsp:spPr>
        <a:xfrm rot="5900850">
          <a:off x="2284770" y="396657"/>
          <a:ext cx="3856221" cy="4037044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51F3F3-F816-47F3-ABAD-AEC04242DF44}">
      <dsp:nvSpPr>
        <dsp:cNvPr id="0" name=""/>
        <dsp:cNvSpPr/>
      </dsp:nvSpPr>
      <dsp:spPr>
        <a:xfrm>
          <a:off x="3362178" y="1629492"/>
          <a:ext cx="3974470" cy="2732703"/>
        </a:xfrm>
        <a:prstGeom prst="gear9">
          <a:avLst/>
        </a:prstGeom>
        <a:solidFill>
          <a:srgbClr val="00B0F0"/>
        </a:soli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rPr>
            <a:t>Інформаційні процеси</a:t>
          </a:r>
          <a:endParaRPr lang="ru-RU" sz="28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Comic Sans MS" pitchFamily="66" charset="0"/>
          </a:endParaRPr>
        </a:p>
      </dsp:txBody>
      <dsp:txXfrm>
        <a:off x="4068415" y="2269615"/>
        <a:ext cx="2561996" cy="1404665"/>
      </dsp:txXfrm>
    </dsp:sp>
    <dsp:sp modelId="{CC7EA46B-8E0E-4A4E-AFE4-30346D79E48B}">
      <dsp:nvSpPr>
        <dsp:cNvPr id="0" name=""/>
        <dsp:cNvSpPr/>
      </dsp:nvSpPr>
      <dsp:spPr>
        <a:xfrm>
          <a:off x="3822730" y="3565164"/>
          <a:ext cx="2874016" cy="1725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 smtClean="0">
              <a:solidFill>
                <a:srgbClr val="00B050"/>
              </a:solidFill>
            </a:rPr>
            <a:t>Пошук і збирання</a:t>
          </a:r>
          <a:endParaRPr lang="ru-RU" sz="1600" b="1" kern="1200" dirty="0">
            <a:solidFill>
              <a:srgbClr val="00B05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 smtClean="0">
              <a:solidFill>
                <a:srgbClr val="00B050"/>
              </a:solidFill>
            </a:rPr>
            <a:t>Зберігання й накопичення</a:t>
          </a:r>
          <a:endParaRPr lang="uk-UA" sz="1600" b="1" kern="1200" dirty="0">
            <a:solidFill>
              <a:srgbClr val="00B05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 smtClean="0">
              <a:solidFill>
                <a:srgbClr val="00B050"/>
              </a:solidFill>
            </a:rPr>
            <a:t>Передавання й поширення</a:t>
          </a:r>
          <a:endParaRPr lang="uk-UA" sz="1600" b="1" kern="1200" dirty="0">
            <a:solidFill>
              <a:srgbClr val="00B05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 smtClean="0">
              <a:solidFill>
                <a:srgbClr val="00B050"/>
              </a:solidFill>
            </a:rPr>
            <a:t>Отримання та сприйняття</a:t>
          </a:r>
          <a:endParaRPr lang="uk-UA" sz="1600" b="1" kern="1200" dirty="0">
            <a:solidFill>
              <a:srgbClr val="00B05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 smtClean="0">
              <a:solidFill>
                <a:srgbClr val="00B050"/>
              </a:solidFill>
            </a:rPr>
            <a:t>Опрацювання, Захист</a:t>
          </a:r>
          <a:endParaRPr lang="uk-UA" sz="1600" b="1" kern="1200" dirty="0">
            <a:solidFill>
              <a:srgbClr val="00B05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 smtClean="0">
              <a:solidFill>
                <a:srgbClr val="00B050"/>
              </a:solidFill>
            </a:rPr>
            <a:t>Оцінювання</a:t>
          </a:r>
          <a:endParaRPr lang="ru-RU" sz="1600" b="1" kern="1200" dirty="0">
            <a:solidFill>
              <a:srgbClr val="00B050"/>
            </a:solidFill>
          </a:endParaRPr>
        </a:p>
      </dsp:txBody>
      <dsp:txXfrm>
        <a:off x="3873265" y="3615699"/>
        <a:ext cx="2772946" cy="1624330"/>
      </dsp:txXfrm>
    </dsp:sp>
    <dsp:sp modelId="{B658D130-D916-40D6-BCF0-B66A5A1B9A38}">
      <dsp:nvSpPr>
        <dsp:cNvPr id="0" name=""/>
        <dsp:cNvSpPr/>
      </dsp:nvSpPr>
      <dsp:spPr>
        <a:xfrm>
          <a:off x="243983" y="1312722"/>
          <a:ext cx="3720530" cy="2281280"/>
        </a:xfrm>
        <a:prstGeom prst="gear6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none" spc="0" dirty="0" err="1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rPr>
            <a:t>Комп</a:t>
          </a:r>
          <a:r>
            <a:rPr lang="en-US" sz="28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rPr>
            <a:t>’</a:t>
          </a:r>
          <a:r>
            <a:rPr lang="uk-UA" sz="2800" b="1" kern="1200" cap="none" spc="0" dirty="0" err="1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rPr>
            <a:t>ютер</a:t>
          </a:r>
          <a:endParaRPr lang="ru-RU" sz="28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Comic Sans MS" pitchFamily="66" charset="0"/>
          </a:endParaRPr>
        </a:p>
      </dsp:txBody>
      <dsp:txXfrm>
        <a:off x="1027514" y="1890512"/>
        <a:ext cx="2153468" cy="1125700"/>
      </dsp:txXfrm>
    </dsp:sp>
    <dsp:sp modelId="{D875BAB3-0E61-41D1-94E2-64F3772A31F1}">
      <dsp:nvSpPr>
        <dsp:cNvPr id="0" name=""/>
        <dsp:cNvSpPr/>
      </dsp:nvSpPr>
      <dsp:spPr>
        <a:xfrm>
          <a:off x="481865" y="2793213"/>
          <a:ext cx="2956948" cy="1527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 smtClean="0">
              <a:solidFill>
                <a:schemeClr val="accent1">
                  <a:lumMod val="75000"/>
                </a:schemeClr>
              </a:solidFill>
            </a:rPr>
            <a:t>Пристрій введення</a:t>
          </a:r>
          <a:endParaRPr lang="ru-RU" sz="1600" b="1" kern="1200" dirty="0">
            <a:solidFill>
              <a:schemeClr val="accent1">
                <a:lumMod val="75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 smtClean="0">
              <a:solidFill>
                <a:schemeClr val="accent1">
                  <a:lumMod val="75000"/>
                </a:schemeClr>
              </a:solidFill>
            </a:rPr>
            <a:t>Пристрій виведення</a:t>
          </a:r>
          <a:endParaRPr lang="ru-RU" sz="1600" b="1" kern="1200" dirty="0">
            <a:solidFill>
              <a:schemeClr val="accent1">
                <a:lumMod val="75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 smtClean="0">
              <a:solidFill>
                <a:schemeClr val="accent1">
                  <a:lumMod val="75000"/>
                </a:schemeClr>
              </a:solidFill>
            </a:rPr>
            <a:t>Пристрій опрацювання</a:t>
          </a:r>
          <a:endParaRPr lang="ru-RU" sz="1600" b="1" kern="1200" dirty="0">
            <a:solidFill>
              <a:schemeClr val="accent1">
                <a:lumMod val="75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 smtClean="0">
              <a:solidFill>
                <a:schemeClr val="accent1">
                  <a:lumMod val="75000"/>
                </a:schemeClr>
              </a:solidFill>
            </a:rPr>
            <a:t>Пристрій збереження</a:t>
          </a:r>
          <a:endParaRPr lang="ru-RU" sz="1600" b="1" kern="1200" dirty="0">
            <a:solidFill>
              <a:schemeClr val="accent1">
                <a:lumMod val="75000"/>
              </a:schemeClr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 smtClean="0">
              <a:solidFill>
                <a:schemeClr val="accent1">
                  <a:lumMod val="75000"/>
                </a:schemeClr>
              </a:solidFill>
            </a:rPr>
            <a:t>Комунікаційний пристрій</a:t>
          </a:r>
          <a:endParaRPr lang="ru-RU" sz="1600" b="1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526597" y="2837945"/>
        <a:ext cx="2867484" cy="1437806"/>
      </dsp:txXfrm>
    </dsp:sp>
    <dsp:sp modelId="{4009ACE6-AEB2-495A-9A0F-6B7FFF093B98}">
      <dsp:nvSpPr>
        <dsp:cNvPr id="0" name=""/>
        <dsp:cNvSpPr/>
      </dsp:nvSpPr>
      <dsp:spPr>
        <a:xfrm rot="20700000">
          <a:off x="2475652" y="105220"/>
          <a:ext cx="3582693" cy="2136486"/>
        </a:xfrm>
        <a:prstGeom prst="gear6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rPr>
            <a:t>Програми</a:t>
          </a:r>
          <a:endParaRPr lang="ru-RU" sz="2800" b="1" kern="1200" cap="none" spc="0" dirty="0">
            <a:ln w="11430"/>
            <a:gradFill>
              <a:gsLst>
                <a:gs pos="0">
                  <a:schemeClr val="accent2">
                    <a:tint val="70000"/>
                    <a:satMod val="245000"/>
                  </a:schemeClr>
                </a:gs>
                <a:gs pos="75000">
                  <a:schemeClr val="accent2">
                    <a:tint val="90000"/>
                    <a:shade val="60000"/>
                    <a:satMod val="240000"/>
                  </a:schemeClr>
                </a:gs>
                <a:gs pos="100000">
                  <a:schemeClr val="accent2">
                    <a:tint val="100000"/>
                    <a:shade val="50000"/>
                    <a:satMod val="240000"/>
                  </a:schemeClr>
                </a:gs>
              </a:gsLst>
              <a:lin ang="5400000"/>
            </a:gra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omic Sans MS" pitchFamily="66" charset="0"/>
          </a:endParaRPr>
        </a:p>
      </dsp:txBody>
      <dsp:txXfrm rot="-20700000">
        <a:off x="3347221" y="488036"/>
        <a:ext cx="1839557" cy="1370855"/>
      </dsp:txXfrm>
    </dsp:sp>
    <dsp:sp modelId="{D5E2AAF8-BB2A-4696-B835-27676ADFBC1D}">
      <dsp:nvSpPr>
        <dsp:cNvPr id="0" name=""/>
        <dsp:cNvSpPr/>
      </dsp:nvSpPr>
      <dsp:spPr>
        <a:xfrm>
          <a:off x="5450051" y="613713"/>
          <a:ext cx="2869512" cy="1347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baseline="0" dirty="0" smtClean="0">
              <a:solidFill>
                <a:srgbClr val="C00000"/>
              </a:solidFill>
            </a:rPr>
            <a:t>Системні (</a:t>
          </a:r>
          <a:r>
            <a:rPr lang="en-US" sz="1600" b="1" kern="1200" baseline="0" dirty="0" smtClean="0">
              <a:solidFill>
                <a:srgbClr val="C00000"/>
              </a:solidFill>
            </a:rPr>
            <a:t>Windows)</a:t>
          </a:r>
          <a:endParaRPr lang="ru-RU" sz="1600" b="1" kern="1200" dirty="0">
            <a:solidFill>
              <a:srgbClr val="C000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baseline="0" dirty="0" smtClean="0">
              <a:solidFill>
                <a:srgbClr val="C00000"/>
              </a:solidFill>
            </a:rPr>
            <a:t>Прикладні (Графічний редактор, Редактор презентацій, </a:t>
          </a:r>
          <a:r>
            <a:rPr lang="en-US" sz="1600" b="1" kern="1200" baseline="0" dirty="0" err="1" smtClean="0">
              <a:solidFill>
                <a:srgbClr val="C00000"/>
              </a:solidFill>
            </a:rPr>
            <a:t>Scretch</a:t>
          </a:r>
          <a:r>
            <a:rPr lang="uk-UA" sz="1600" b="1" kern="1200" baseline="0" dirty="0" smtClean="0">
              <a:solidFill>
                <a:srgbClr val="C00000"/>
              </a:solidFill>
            </a:rPr>
            <a:t>, Текстовий процесор)</a:t>
          </a:r>
          <a:endParaRPr lang="ru-RU" sz="1600" b="1" kern="1200" dirty="0">
            <a:solidFill>
              <a:srgbClr val="C00000"/>
            </a:solidFill>
          </a:endParaRPr>
        </a:p>
      </dsp:txBody>
      <dsp:txXfrm>
        <a:off x="5489506" y="653168"/>
        <a:ext cx="2790602" cy="1268176"/>
      </dsp:txXfrm>
    </dsp:sp>
    <dsp:sp modelId="{8A9527EC-8CA8-402E-81B8-F0A7ABE7D4F4}">
      <dsp:nvSpPr>
        <dsp:cNvPr id="0" name=""/>
        <dsp:cNvSpPr/>
      </dsp:nvSpPr>
      <dsp:spPr>
        <a:xfrm rot="754863">
          <a:off x="3773712" y="1927337"/>
          <a:ext cx="3497859" cy="3497859"/>
        </a:xfrm>
        <a:prstGeom prst="circularArrow">
          <a:avLst>
            <a:gd name="adj1" fmla="val 4687"/>
            <a:gd name="adj2" fmla="val 299029"/>
            <a:gd name="adj3" fmla="val 2531995"/>
            <a:gd name="adj4" fmla="val 15827588"/>
            <a:gd name="adj5" fmla="val 5469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F43E2678-2981-4807-BA3C-9AB3C6FC9D77}">
      <dsp:nvSpPr>
        <dsp:cNvPr id="0" name=""/>
        <dsp:cNvSpPr/>
      </dsp:nvSpPr>
      <dsp:spPr>
        <a:xfrm>
          <a:off x="504061" y="1368149"/>
          <a:ext cx="2541413" cy="2541413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6B28F9B9-B25B-40B6-9E4A-8D0E09B881BB}">
      <dsp:nvSpPr>
        <dsp:cNvPr id="0" name=""/>
        <dsp:cNvSpPr/>
      </dsp:nvSpPr>
      <dsp:spPr>
        <a:xfrm rot="5903575">
          <a:off x="3569686" y="-39301"/>
          <a:ext cx="2740155" cy="2740155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202614B-3C36-49A0-9001-456C13A1981D}" type="datetimeFigureOut">
              <a:rPr lang="ru-RU"/>
              <a:pPr>
                <a:defRPr/>
              </a:pPr>
              <a:t>10.02.2015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2AF2C28-A808-4552-BFF4-FC521542D0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492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AF2C28-A808-4552-BFF4-FC521542D0A3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977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491DF-857A-491A-9F5E-4502B4592709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D0823-AF96-4D76-8980-02F8C9BF8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277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2602A-2EC3-46EF-B337-60A5AAA1CC62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49363-F97B-427C-9C87-EB430885B3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711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08847-C8B3-4E4A-85E2-38FC766BDFCC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6D1EC-1BDC-4373-8B1F-7BB9A72F9B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863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DB2CFA32-A7F6-46B5-B341-2F2E41E6A066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9389BD22-12A2-4EE8-9500-3735E8FC4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3940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86B90CFE-5E71-42F2-9C5D-DA644B4FCEEF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2445B60D-0624-4223-8E93-357B01A56E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5660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0CB73285-1764-497F-AD18-9A4C9F5DF002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7F287724-EB8C-4D17-85F7-69A7226F16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414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805C9AE4-37DD-4063-883E-304015B2F466}" type="datetime1">
              <a:rPr lang="uk-UA" smtClean="0"/>
              <a:t>10.02.2015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999BA7A3-F706-455C-B8CB-2463D94895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3406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664635E-02BE-4D8A-B818-545DED2C7847}" type="datetime1">
              <a:rPr lang="uk-UA" smtClean="0"/>
              <a:t>10.02.2015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FD34890-04D8-4809-ABA5-033727BE88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0671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749C505E-3618-4C64-BEF1-162AA131542A}" type="datetime1">
              <a:rPr lang="uk-UA" smtClean="0"/>
              <a:t>10.02.2015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74C22B5-306D-4B90-9577-35639BCEEE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4386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8290EE9-1882-457A-9A6F-EB365A0B052E}" type="datetime1">
              <a:rPr lang="uk-UA" smtClean="0"/>
              <a:t>10.02.2015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F40BEE04-3A18-459C-A971-98FFA7274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52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EE8A64BE-AEE7-40D2-985A-ED2EE4BE39E0}" type="datetime1">
              <a:rPr lang="uk-UA" smtClean="0"/>
              <a:t>10.02.2015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75DC28AE-0F27-4CA0-969B-DD42120624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975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ED85F-761D-4476-AAF9-686A39CC167F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EBECE-64FB-4DB3-A5FB-4F5D0A8BAD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2223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0C65DB9B-BCE1-447C-9DB7-7F0B504097F3}" type="datetime1">
              <a:rPr lang="uk-UA" smtClean="0"/>
              <a:t>10.02.2015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D2EDF8D6-CB01-4B02-8489-AAB4E5E4E1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3448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67AC7DE3-2429-4CA2-939C-73C42B5AFAEC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DC2766DE-5FB0-4D37-B570-6AD2C8D84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9324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9F509573-99D4-4ED8-8E0C-C4C27D910385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C0CA7C80-559D-4078-A720-48617A5D62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5506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D6E21691-83B2-436F-BC8E-F3BFC37AE1CB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69A99082-FEB3-4C7A-BE76-68830B37F4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016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2F473B4-B500-47A7-B4E8-A0B39DDF26A8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F0F0408-C758-4EA5-A012-B3D3924A0A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0288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5BBB141E-D716-4C3D-8D67-991AF91C0277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A5F180D-9391-4A43-8691-AD1CA66EDD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7089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6037B0B-2DDA-436F-8F28-3273172B580B}" type="datetime1">
              <a:rPr lang="uk-UA" smtClean="0"/>
              <a:t>10.02.2015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FAEE729-A439-4524-9D57-94FBCA8ACF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3314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3D1C101B-5DA8-4705-B049-6DEB80780E80}" type="datetime1">
              <a:rPr lang="uk-UA" smtClean="0"/>
              <a:t>10.02.2015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C8774E7E-7689-4A7C-87D2-771CF07B7F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6294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742DCFE-307E-475F-992F-77929E82F860}" type="datetime1">
              <a:rPr lang="uk-UA" smtClean="0"/>
              <a:t>10.02.2015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36472D1E-980A-48A2-9665-B690B28F7E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6871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34A9642-B894-43D4-805C-95D90725514A}" type="datetime1">
              <a:rPr lang="uk-UA" smtClean="0"/>
              <a:t>10.02.2015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6F524EB-817B-4538-B85A-B2D851FF4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34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0166B-2C30-4A7E-8155-5ECB9EC947AE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D8E22-DC88-45B3-B6B1-6B8E0320F0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1046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27AC2CA-DC32-47DA-A2E5-297DE096CF55}" type="datetime1">
              <a:rPr lang="uk-UA" smtClean="0"/>
              <a:t>10.02.2015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7A054234-BF31-443B-9354-33DB12D927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223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42388FC3-0DC8-4085-A5E1-EFFFA12E7198}" type="datetime1">
              <a:rPr lang="uk-UA" smtClean="0"/>
              <a:t>10.02.2015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DA95A8A3-28FB-4BE7-8218-B67754AB9B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8123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DC62B17F-C4C4-4500-A2D7-30977993F267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D92E9807-5014-4B9A-9D47-09E3940D8C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3368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C7609602-6A43-456D-BAE4-30BCF707BD0C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02997F7-094D-4B93-8F36-AFFB419685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9780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40C87-F82F-4C2A-83C6-C8641CEABD87}" type="datetime1">
              <a:rPr lang="uk-UA" smtClean="0"/>
              <a:t>10.02.2015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65031-8388-4E50-9FA4-59B920DD158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106994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0E9D2-9BD8-46A6-A218-920B9DA189B6}" type="datetime1">
              <a:rPr lang="uk-UA" smtClean="0"/>
              <a:t>10.02.2015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D4F6E-123A-4A8C-83D7-979C904409D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818894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9F03C-2CB9-4A03-A186-4B4F59968ADC}" type="datetime1">
              <a:rPr lang="uk-UA" smtClean="0"/>
              <a:t>10.02.2015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A0A63-A827-4E24-A479-AE29C4A0EFD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80477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EB746-91A8-46A2-891F-8CC4E5F6AFCA}" type="datetime1">
              <a:rPr lang="uk-UA" smtClean="0"/>
              <a:t>10.02.2015</a:t>
            </a:fld>
            <a:endParaRPr lang="uk-UA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CFFC9-CC55-4F57-8672-5B3A244B4E2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68756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8D48D-9346-4DDA-AEF5-7E27E695F0C3}" type="datetime1">
              <a:rPr lang="uk-UA" smtClean="0"/>
              <a:t>10.02.2015</a:t>
            </a:fld>
            <a:endParaRPr lang="uk-UA"/>
          </a:p>
        </p:txBody>
      </p:sp>
      <p:sp>
        <p:nvSpPr>
          <p:cNvPr id="8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9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0539F-6FE0-4CBB-9D74-46B54C2D2C4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515152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97790-AD50-47EC-93D4-A6F5D557FF7A}" type="datetime1">
              <a:rPr lang="uk-UA" smtClean="0"/>
              <a:t>10.02.2015</a:t>
            </a:fld>
            <a:endParaRPr lang="uk-UA"/>
          </a:p>
        </p:txBody>
      </p:sp>
      <p:sp>
        <p:nvSpPr>
          <p:cNvPr id="4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5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CB704-F35C-4039-AFBE-26938C0BAFC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58714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DC792-ED8E-4446-97D8-6A4BEAF0A97D}" type="datetime1">
              <a:rPr lang="uk-UA" smtClean="0"/>
              <a:t>10.02.2015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E6BC7-7CC9-4AD4-BD07-681D60DCFF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449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A1496-64D2-4E2C-852C-9B79B382644B}" type="datetime1">
              <a:rPr lang="uk-UA" smtClean="0"/>
              <a:t>10.02.2015</a:t>
            </a:fld>
            <a:endParaRPr lang="uk-UA"/>
          </a:p>
        </p:txBody>
      </p:sp>
      <p:sp>
        <p:nvSpPr>
          <p:cNvPr id="3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4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F0D7B-3F98-43D3-B63C-1078872D5AA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267926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DB69C-4989-4FBA-8C50-761886335892}" type="datetime1">
              <a:rPr lang="uk-UA" smtClean="0"/>
              <a:t>10.02.2015</a:t>
            </a:fld>
            <a:endParaRPr lang="uk-UA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25D22-8AF2-458E-A98B-C5E4FBF2059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729350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2D18D-6360-47C2-AB16-7DF7F5C68272}" type="datetime1">
              <a:rPr lang="uk-UA" smtClean="0"/>
              <a:t>10.02.2015</a:t>
            </a:fld>
            <a:endParaRPr lang="uk-UA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9F0C9-8188-4114-B455-615AB63D211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96506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D9532-BEBA-4FF0-BBCD-858E19ABAD45}" type="datetime1">
              <a:rPr lang="uk-UA" smtClean="0"/>
              <a:t>10.02.2015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8D9B2-D892-4EC5-A062-755990BEC6E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4776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22235-2FDA-471D-A8A4-B41D3028FE41}" type="datetime1">
              <a:rPr lang="uk-UA" smtClean="0"/>
              <a:t>10.02.2015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EC018-4764-4088-9621-E14986555FE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722040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4A9ED-AD0F-40D6-BC55-0A2090F5C038}" type="datetime1">
              <a:rPr lang="uk-UA" smtClean="0"/>
              <a:t>10.02.2015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EB32A-F23C-4048-9FB2-563E864C586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4396436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33414-7374-4183-94AE-4E463AA691C4}" type="datetime1">
              <a:rPr lang="uk-UA" smtClean="0"/>
              <a:t>10.02.2015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17607-1B9C-4A59-9908-8394A1C8CC3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010896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C5BC7-C52C-4F86-8410-1075260CEA2F}" type="datetime1">
              <a:rPr lang="uk-UA" smtClean="0"/>
              <a:t>10.02.2015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0926D-6250-4A41-986A-1575F7B2623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8470131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2AF24-3AB5-4824-987E-60FA767D1562}" type="datetime1">
              <a:rPr lang="uk-UA" smtClean="0"/>
              <a:t>10.02.2015</a:t>
            </a:fld>
            <a:endParaRPr lang="uk-UA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01B19-AA62-44F2-A550-B50042674C7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9794738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A603D-DFE8-43CF-AF88-559684F691D8}" type="datetime1">
              <a:rPr lang="uk-UA" smtClean="0"/>
              <a:t>10.02.2015</a:t>
            </a:fld>
            <a:endParaRPr lang="uk-UA"/>
          </a:p>
        </p:txBody>
      </p:sp>
      <p:sp>
        <p:nvSpPr>
          <p:cNvPr id="8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9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7BD90-74A9-429C-B8CD-535FE019296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03655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8CB8C-A560-4C19-9AEC-839BB3A75D5C}" type="datetime1">
              <a:rPr lang="uk-UA" smtClean="0"/>
              <a:t>10.02.2015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204B8-BEE1-4EEC-844D-BD14133A0D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265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8A28D-6326-4358-B5A4-5107DFDD46F4}" type="datetime1">
              <a:rPr lang="uk-UA" smtClean="0"/>
              <a:t>10.02.2015</a:t>
            </a:fld>
            <a:endParaRPr lang="uk-UA"/>
          </a:p>
        </p:txBody>
      </p:sp>
      <p:sp>
        <p:nvSpPr>
          <p:cNvPr id="4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5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3B726-A467-4DFA-882F-6668DA601D3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9942782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B5976-BEB4-47B9-89B8-84ECDDB0B769}" type="datetime1">
              <a:rPr lang="uk-UA" smtClean="0"/>
              <a:t>10.02.2015</a:t>
            </a:fld>
            <a:endParaRPr lang="uk-UA"/>
          </a:p>
        </p:txBody>
      </p:sp>
      <p:sp>
        <p:nvSpPr>
          <p:cNvPr id="3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4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7716F-1E12-40C7-B50E-B53F5728794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30286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78C20-8467-476E-B609-AF2FACE166D3}" type="datetime1">
              <a:rPr lang="uk-UA" smtClean="0"/>
              <a:t>10.02.2015</a:t>
            </a:fld>
            <a:endParaRPr lang="uk-UA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C7B1F-77FC-472D-A382-C6CC0E93AEE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2038079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30B95-8772-440F-90F6-1360A92E21C1}" type="datetime1">
              <a:rPr lang="uk-UA" smtClean="0"/>
              <a:t>10.02.2015</a:t>
            </a:fld>
            <a:endParaRPr lang="uk-UA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76AE9-F65A-4B5D-B7F9-E88CFDA595D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804561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F1553-A3B8-49B7-BFCF-12C7E8092D5A}" type="datetime1">
              <a:rPr lang="uk-UA" smtClean="0"/>
              <a:t>10.02.2015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68022-A474-4DCA-840A-E2E6BB847F0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76969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A5391-22EB-4EEC-B94B-B6BC5A1B4429}" type="datetime1">
              <a:rPr lang="uk-UA" smtClean="0"/>
              <a:t>10.02.2015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B1EC-91D2-47BF-98BE-DBCC8BBBD52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727041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52D69964-235C-4F07-A971-CC02250AEAB1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F4820DB-DC2A-430E-AB33-1CBC43861B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93713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57F9C29A-21E6-467D-9420-D096AD4720DC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5A933B9C-7380-4585-A8F1-A5A452F715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83141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4422BD48-7CB4-4DA0-A9D3-130F2D73B7E4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33535FC-99CE-45C7-86CF-F486AA1043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07402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EEDBC22-23F9-43AB-BC53-D57C51C753ED}" type="datetime1">
              <a:rPr lang="uk-UA" smtClean="0"/>
              <a:t>10.02.2015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47D04801-2875-4F9A-80B3-C88D2F816B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089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6E1F9-5319-4587-AE26-CC1EFEBFE9AC}" type="datetime1">
              <a:rPr lang="uk-UA" smtClean="0"/>
              <a:t>10.02.2015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27A93-2518-45C5-885B-0C654D4A3B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3741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E973F96-FB7F-4929-BBE5-4279323A3CE5}" type="datetime1">
              <a:rPr lang="uk-UA" smtClean="0"/>
              <a:t>10.02.2015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3C367D6D-7010-411F-852A-877651FA9D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85762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4D92FE0-FFCF-49EA-AD07-843903D90718}" type="datetime1">
              <a:rPr lang="uk-UA" smtClean="0"/>
              <a:t>10.02.2015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4DA6193-7101-4F67-A636-7E66A19BAE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70005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B0D1822-F290-4392-85D0-7EE8BF300C88}" type="datetime1">
              <a:rPr lang="uk-UA" smtClean="0"/>
              <a:t>10.02.2015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8644C9B-14EE-45FC-86A7-B23623F247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1689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5CE4E54-2900-4F56-A524-1F35087B9DF0}" type="datetime1">
              <a:rPr lang="uk-UA" smtClean="0"/>
              <a:t>10.02.2015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5B78E58-CC0B-433F-A266-75256882CB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36556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94310F0-137E-4E0D-9780-C634CDC92FB2}" type="datetime1">
              <a:rPr lang="uk-UA" smtClean="0"/>
              <a:t>10.02.2015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BB7A925A-2DA0-4297-9D32-3A137F036A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31699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DAE8E33-FDE6-409B-B1A4-B1C2854D3545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B0AEEDB-6D2C-425F-9B90-AF3513F8ED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38565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E51B0E02-6311-4573-ABB4-F05DA5E386B0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555B49BB-98D9-4B5C-B739-51C5D707FA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50652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EA344A6-01F9-456C-B53A-B3140ACEA66B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D310936-C45E-4571-B7C0-E96E4DAAE3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67674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4901D72-B52A-4D24-ABE8-B4A830494831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54376525-419E-4D24-9229-08659E7D10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9540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C5A8C6FD-BEAD-4A4D-8E81-D09340254D9E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E4AF1927-4FEE-4E86-A660-0B7B3020C2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997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4188B-13C4-4A9D-9411-8A7FFE853D34}" type="datetime1">
              <a:rPr lang="uk-UA" smtClean="0"/>
              <a:t>10.02.2015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1797B-E739-4D9F-B004-588D19C412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87687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CE0CB4AB-AF8A-4852-8BDA-0B4F53C14C51}" type="datetime1">
              <a:rPr lang="uk-UA" smtClean="0"/>
              <a:t>10.02.2015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52FCB56A-C57A-43E9-A40E-A9A692F70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87436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4F0D88C-F1FD-4529-9274-4FCDCF3082C1}" type="datetime1">
              <a:rPr lang="uk-UA" smtClean="0"/>
              <a:t>10.02.2015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32DE2924-A72E-45C1-9A5E-DEEC150254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11025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84641BA-9312-4B71-AE24-A1C274E4A1E2}" type="datetime1">
              <a:rPr lang="uk-UA" smtClean="0"/>
              <a:t>10.02.2015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D4B724A-F7FD-45C0-B2F5-2A422CF2AA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49139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DBB5FBA-C313-4BBD-B658-AC6BE2DD36B5}" type="datetime1">
              <a:rPr lang="uk-UA" smtClean="0"/>
              <a:t>10.02.2015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6EBB7DC-C6E8-46FE-8C3D-A5F5AC5996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44623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444CC3F4-92D0-434D-B14C-FC8E03EC5997}" type="datetime1">
              <a:rPr lang="uk-UA" smtClean="0"/>
              <a:t>10.02.2015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CCD08972-2CAC-4554-B401-C29810C4B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05288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F205166-4B88-47D2-B78C-E291B6C18661}" type="datetime1">
              <a:rPr lang="uk-UA" smtClean="0"/>
              <a:t>10.02.2015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8A10A451-67C2-4DC7-AF90-62917F0484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11592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B87DCE03-6A1D-467F-9854-2A697D6D2EB1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9F2E979-2ABE-48AC-9934-5B5F2BC9FA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63394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9262F922-DB59-44CB-BFE5-E18CA1C5F627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A15E13F-A36D-42FB-BE26-813C804358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93825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DF441-51BB-41E7-B454-60697F143C2A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A211-C992-450A-A6C7-D494D9123419}" type="slidenum">
              <a:rPr lang="en-US" smtClean="0">
                <a:solidFill>
                  <a:srgbClr val="19426B"/>
                </a:solidFill>
                <a:latin typeface="Arial" panose="020B0604020202020204" pitchFamily="34" charset="0"/>
              </a:rPr>
              <a:pPr/>
              <a:t>‹#›</a:t>
            </a:fld>
            <a:endParaRPr lang="en-US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59166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E793B-B49C-45A3-8BB9-3368548EF957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A211-C992-450A-A6C7-D494D9123419}" type="slidenum">
              <a:rPr lang="en-US" smtClean="0">
                <a:solidFill>
                  <a:srgbClr val="19426B"/>
                </a:solidFill>
                <a:latin typeface="Arial" panose="020B0604020202020204" pitchFamily="34" charset="0"/>
              </a:rPr>
              <a:pPr/>
              <a:t>‹#›</a:t>
            </a:fld>
            <a:endParaRPr lang="en-US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45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9A1D2-8F7F-4BD6-A3A3-3B0ACA373DC5}" type="datetime1">
              <a:rPr lang="uk-UA" smtClean="0"/>
              <a:t>10.02.2015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068A9-270B-48A3-A6C4-FBA50658F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78977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70474-90F8-45A3-8BEE-76E661C3E757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A211-C992-450A-A6C7-D494D9123419}" type="slidenum">
              <a:rPr lang="en-US" smtClean="0">
                <a:solidFill>
                  <a:srgbClr val="19426B"/>
                </a:solidFill>
                <a:latin typeface="Arial" panose="020B0604020202020204" pitchFamily="34" charset="0"/>
              </a:rPr>
              <a:pPr/>
              <a:t>‹#›</a:t>
            </a:fld>
            <a:endParaRPr lang="en-US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35641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F1845-1C90-4079-8614-04FC9B86938C}" type="datetime1">
              <a:rPr lang="uk-UA" smtClean="0"/>
              <a:t>10.02.2015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A211-C992-450A-A6C7-D494D9123419}" type="slidenum">
              <a:rPr lang="en-US" smtClean="0">
                <a:solidFill>
                  <a:srgbClr val="19426B"/>
                </a:solidFill>
                <a:latin typeface="Arial" panose="020B0604020202020204" pitchFamily="34" charset="0"/>
              </a:rPr>
              <a:pPr/>
              <a:t>‹#›</a:t>
            </a:fld>
            <a:endParaRPr lang="en-US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86300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B9F85-50F8-4A4C-848B-BA322B2EE746}" type="datetime1">
              <a:rPr lang="uk-UA" smtClean="0"/>
              <a:t>10.02.2015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A211-C992-450A-A6C7-D494D9123419}" type="slidenum">
              <a:rPr lang="en-US" smtClean="0">
                <a:solidFill>
                  <a:srgbClr val="19426B"/>
                </a:solidFill>
                <a:latin typeface="Arial" panose="020B0604020202020204" pitchFamily="34" charset="0"/>
              </a:rPr>
              <a:pPr/>
              <a:t>‹#›</a:t>
            </a:fld>
            <a:endParaRPr lang="en-US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01513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767D1-7E05-4F1D-A3E2-646624B6CB92}" type="datetime1">
              <a:rPr lang="uk-UA" smtClean="0"/>
              <a:t>10.02.2015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A211-C992-450A-A6C7-D494D9123419}" type="slidenum">
              <a:rPr lang="en-US" smtClean="0">
                <a:solidFill>
                  <a:srgbClr val="19426B"/>
                </a:solidFill>
                <a:latin typeface="Arial" panose="020B0604020202020204" pitchFamily="34" charset="0"/>
              </a:rPr>
              <a:pPr/>
              <a:t>‹#›</a:t>
            </a:fld>
            <a:endParaRPr lang="en-US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85438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E3D8B-FDDB-4632-A801-57F015406EC5}" type="datetime1">
              <a:rPr lang="uk-UA" smtClean="0"/>
              <a:t>10.02.2015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A211-C992-450A-A6C7-D494D9123419}" type="slidenum">
              <a:rPr lang="en-US" smtClean="0">
                <a:solidFill>
                  <a:srgbClr val="19426B"/>
                </a:solidFill>
                <a:latin typeface="Arial" panose="020B0604020202020204" pitchFamily="34" charset="0"/>
              </a:rPr>
              <a:pPr/>
              <a:t>‹#›</a:t>
            </a:fld>
            <a:endParaRPr lang="en-US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44799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77F52-CAF3-43C5-B4B4-35AF61CFEDB7}" type="datetime1">
              <a:rPr lang="uk-UA" smtClean="0"/>
              <a:t>10.02.2015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A211-C992-450A-A6C7-D494D9123419}" type="slidenum">
              <a:rPr lang="en-US" smtClean="0">
                <a:solidFill>
                  <a:srgbClr val="19426B"/>
                </a:solidFill>
                <a:latin typeface="Arial" panose="020B0604020202020204" pitchFamily="34" charset="0"/>
              </a:rPr>
              <a:pPr/>
              <a:t>‹#›</a:t>
            </a:fld>
            <a:endParaRPr lang="en-US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30359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D3A92-5264-44EF-B86F-BDCCE714F4D5}" type="datetime1">
              <a:rPr lang="uk-UA" smtClean="0"/>
              <a:t>10.02.2015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A211-C992-450A-A6C7-D494D9123419}" type="slidenum">
              <a:rPr lang="en-US" smtClean="0">
                <a:solidFill>
                  <a:srgbClr val="19426B"/>
                </a:solidFill>
                <a:latin typeface="Arial" panose="020B0604020202020204" pitchFamily="34" charset="0"/>
              </a:rPr>
              <a:pPr/>
              <a:t>‹#›</a:t>
            </a:fld>
            <a:endParaRPr lang="en-US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83437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2FD83-18F6-4192-B1BA-D5E5DA40CB6B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A211-C992-450A-A6C7-D494D9123419}" type="slidenum">
              <a:rPr lang="en-US" smtClean="0">
                <a:solidFill>
                  <a:srgbClr val="19426B"/>
                </a:solidFill>
                <a:latin typeface="Arial" panose="020B0604020202020204" pitchFamily="34" charset="0"/>
              </a:rPr>
              <a:pPr/>
              <a:t>‹#›</a:t>
            </a:fld>
            <a:endParaRPr lang="en-US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9198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AB785-A96A-4B7C-9F35-6D18C3377533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A211-C992-450A-A6C7-D494D9123419}" type="slidenum">
              <a:rPr lang="en-US" smtClean="0">
                <a:solidFill>
                  <a:srgbClr val="19426B"/>
                </a:solidFill>
                <a:latin typeface="Arial" panose="020B0604020202020204" pitchFamily="34" charset="0"/>
              </a:rPr>
              <a:pPr/>
              <a:t>‹#›</a:t>
            </a:fld>
            <a:endParaRPr lang="en-US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96411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491DF-857A-491A-9F5E-4502B4592709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Учитель інформатики ВРГ "Інтелект" Соболь-Хоменко С.В.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D0823-AF96-4D76-8980-02F8C9BF83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887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73C62-7432-4DE3-805B-FF81F62E4799}" type="datetime1">
              <a:rPr lang="uk-UA" smtClean="0"/>
              <a:t>10.02.2015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24DF8-C7AF-4114-862E-16F81324A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78644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ED85F-761D-4476-AAF9-686A39CC167F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Учитель інформатики ВРГ "Інтелект" Соболь-Хоменко С.В.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EBECE-64FB-4DB3-A5FB-4F5D0A8BADC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42100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0166B-2C30-4A7E-8155-5ECB9EC947AE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Учитель інформатики ВРГ "Інтелект" Соболь-Хоменко С.В.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D8E22-DC88-45B3-B6B1-6B8E0320F02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97325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DC792-ED8E-4446-97D8-6A4BEAF0A97D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Учитель інформатики ВРГ "Інтелект" Соболь-Хоменко С.В.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E6BC7-7CC9-4AD4-BD07-681D60DCFF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31772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8CB8C-A560-4C19-9AEC-839BB3A75D5C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Учитель інформатики ВРГ "Інтелект" Соболь-Хоменко С.В.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204B8-BEE1-4EEC-844D-BD14133A0D0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26306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6E1F9-5319-4587-AE26-CC1EFEBFE9AC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Учитель інформатики ВРГ "Інтелект" Соболь-Хоменко С.В.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27A93-2518-45C5-885B-0C654D4A3B0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64269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4188B-13C4-4A9D-9411-8A7FFE853D34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Учитель інформатики ВРГ "Інтелект" Соболь-Хоменко С.В.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1797B-E739-4D9F-B004-588D19C412B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85139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9A1D2-8F7F-4BD6-A3A3-3B0ACA373DC5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Учитель інформатики ВРГ "Інтелект" Соболь-Хоменко С.В.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068A9-270B-48A3-A6C4-FBA50658F30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80468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73C62-7432-4DE3-805B-FF81F62E4799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Учитель інформатики ВРГ "Інтелект" Соболь-Хоменко С.В.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24DF8-C7AF-4114-862E-16F81324ADE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2271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2602A-2EC3-46EF-B337-60A5AAA1CC62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Учитель інформатики ВРГ "Інтелект" Соболь-Хоменко С.В.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49363-F97B-427C-9C87-EB430885B3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0331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08847-C8B3-4E4A-85E2-38FC766BDFCC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Учитель інформатики ВРГ "Інтелект" Соболь-Хоменко С.В.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6D1EC-1BDC-4373-8B1F-7BB9A72F9BC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939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28CF87C-F556-4AF3-A0B4-242A058E659D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B66225-57E1-4A75-BEC5-FBF8936974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47845184-E23E-4754-92CF-1B1DE1E2A642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53F23263-78CE-47B7-9A73-5405EB136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BEF7FD0D-1C08-441A-8ED4-818F1802AED6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780D7EF1-6C84-4D37-84B9-714913B6F3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Місце для заголовка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</a:p>
        </p:txBody>
      </p:sp>
      <p:sp>
        <p:nvSpPr>
          <p:cNvPr id="4099" name="Місце для тексту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4457A95-FEC0-4861-86EC-2202405C6E11}" type="datetime1">
              <a:rPr lang="uk-UA" smtClean="0"/>
              <a:t>10.02.2015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E93A998-4CA2-4819-BF14-E03DD0C4E91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Місце для заголовка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</a:p>
        </p:txBody>
      </p:sp>
      <p:sp>
        <p:nvSpPr>
          <p:cNvPr id="5123" name="Місце для тексту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66FFBF-AC23-4A96-95F1-8B375D7D879A}" type="datetime1">
              <a:rPr lang="uk-UA" smtClean="0"/>
              <a:t>10.02.2015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6A9D5C-9113-46BF-8C90-78CF0C8695A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55DC3599-7370-47BA-B565-EEF433797E50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7B329DCC-6D2A-4E73-986C-6232C40606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40" r:id="rId7"/>
    <p:sldLayoutId id="2147483941" r:id="rId8"/>
    <p:sldLayoutId id="2147483942" r:id="rId9"/>
    <p:sldLayoutId id="2147483943" r:id="rId10"/>
    <p:sldLayoutId id="2147483944" r:id="rId11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AEEE31BE-6FB8-48E7-99B8-E2B7FA3FC701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A7737E02-EE41-4AC5-9F95-9C93DD1E38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  <p:sldLayoutId id="2147483952" r:id="rId8"/>
    <p:sldLayoutId id="2147483953" r:id="rId9"/>
    <p:sldLayoutId id="2147483954" r:id="rId10"/>
    <p:sldLayoutId id="2147483955" r:id="rId11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4B505F1-21EA-4247-AF35-C4AAE2094790}" type="datetime1">
              <a:rPr lang="uk-UA" smtClean="0"/>
              <a:t>10.02.2015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B66225-57E1-4A75-BEC5-FBF8936974C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740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28CF87C-F556-4AF3-A0B4-242A058E659D}" type="datetime1">
              <a:rPr lang="uk-UA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Учитель інформатики ВРГ "Інтелект" Соболь-Хоменко С.В.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B66225-57E1-4A75-BEC5-FBF8936974C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833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35.png"/><Relationship Id="rId5" Type="http://schemas.openxmlformats.org/officeDocument/2006/relationships/image" Target="../media/image34.gif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35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35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35.pn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34.gif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gif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9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95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8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4.xml"/><Relationship Id="rId6" Type="http://schemas.openxmlformats.org/officeDocument/2006/relationships/image" Target="../media/image23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89288" y="542925"/>
            <a:ext cx="3830637" cy="170338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Інформатика. </a:t>
            </a:r>
            <a:r>
              <a:rPr lang="en-US" sz="36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6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uk-UA" sz="36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клас</a:t>
            </a:r>
            <a:endParaRPr lang="uk-UA" sz="36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284984"/>
            <a:ext cx="6858000" cy="990600"/>
          </a:xfrm>
          <a:extLst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Тема 4. Текстовий процесор</a:t>
            </a:r>
            <a:endParaRPr lang="uk-UA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5540" name="TextBox 4"/>
          <p:cNvSpPr txBox="1">
            <a:spLocks noChangeArrowheads="1"/>
          </p:cNvSpPr>
          <p:nvPr/>
        </p:nvSpPr>
        <p:spPr bwMode="auto">
          <a:xfrm>
            <a:off x="5219700" y="5157788"/>
            <a:ext cx="36718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/>
            <a:r>
              <a:rPr lang="uk-UA" altLang="uk-UA" dirty="0">
                <a:solidFill>
                  <a:srgbClr val="002060"/>
                </a:solidFill>
                <a:latin typeface="Comic Sans MS" pitchFamily="66" charset="0"/>
                <a:cs typeface="Arial" charset="0"/>
              </a:rPr>
              <a:t>За підручником авторського колективу Н.В. Морзе, О.В. Барна, В.П. Вембер, О.Г. Кузьмінська, Н.А. Саражинська</a:t>
            </a:r>
          </a:p>
        </p:txBody>
      </p:sp>
      <p:pic>
        <p:nvPicPr>
          <p:cNvPr id="65542" name="Picture 4" descr="Drawing Document clip art - vector clip art online, royalty free &amp; public domai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50112">
            <a:off x="1165225" y="4454525"/>
            <a:ext cx="1300163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73063"/>
            <a:ext cx="2478087" cy="251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44" name="Нижний колонтитул 10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898989"/>
                </a:solidFill>
              </a:rPr>
              <a:t>Учитель інформатики ВРГ "Інтелект" Соболь-Хоменко С.В.</a:t>
            </a:r>
          </a:p>
        </p:txBody>
      </p:sp>
      <p:sp>
        <p:nvSpPr>
          <p:cNvPr id="65545" name="Номер слайда 1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52DDFA3-CFF2-4BCF-941A-C6594E8C3751}" type="slidenum">
              <a:rPr lang="ru-RU" smtClean="0">
                <a:solidFill>
                  <a:srgbClr val="898989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mtClean="0">
              <a:solidFill>
                <a:srgbClr val="898989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61743" y="682458"/>
            <a:ext cx="2719387" cy="2209967"/>
            <a:chOff x="575063" y="194463"/>
            <a:chExt cx="2719387" cy="2209967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7624" y="194463"/>
              <a:ext cx="1712913" cy="1755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063" y="569280"/>
              <a:ext cx="2719387" cy="1835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ая прямоугольная выноска 21"/>
          <p:cNvSpPr/>
          <p:nvPr/>
        </p:nvSpPr>
        <p:spPr>
          <a:xfrm>
            <a:off x="179388" y="2708920"/>
            <a:ext cx="2880444" cy="1440160"/>
          </a:xfrm>
          <a:prstGeom prst="wedgeRound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680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7" y="2851681"/>
            <a:ext cx="5472113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0" y="2851681"/>
            <a:ext cx="3744540" cy="352802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uk-UA" sz="1800" dirty="0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(Тимчасова) вкладка </a:t>
            </a:r>
          </a:p>
          <a:p>
            <a:pPr>
              <a:spcAft>
                <a:spcPts val="0"/>
              </a:spcAft>
            </a:pPr>
            <a:r>
              <a:rPr lang="uk-UA" sz="1800" dirty="0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Формат вкладки </a:t>
            </a:r>
          </a:p>
          <a:p>
            <a:pPr>
              <a:spcAft>
                <a:spcPts val="0"/>
              </a:spcAft>
            </a:pPr>
            <a:r>
              <a:rPr lang="uk-UA" sz="1800" dirty="0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Робота з зображенням</a:t>
            </a:r>
            <a:endParaRPr lang="ru-RU" sz="18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>
              <a:spcAft>
                <a:spcPts val="0"/>
              </a:spcAft>
            </a:pPr>
            <a:r>
              <a:rPr lang="uk-UA" sz="1800" dirty="0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 </a:t>
            </a:r>
          </a:p>
          <a:p>
            <a:pPr>
              <a:spcAft>
                <a:spcPts val="0"/>
              </a:spcAft>
            </a:pPr>
            <a:r>
              <a:rPr lang="uk-UA" sz="3600" b="1" dirty="0" smtClean="0">
                <a:solidFill>
                  <a:srgbClr val="D96709"/>
                </a:solidFill>
                <a:latin typeface="Comic Sans MS" pitchFamily="66" charset="0"/>
                <a:ea typeface="Calibri"/>
                <a:cs typeface="Times New Roman"/>
              </a:rPr>
              <a:t>  Форматування</a:t>
            </a:r>
          </a:p>
          <a:p>
            <a:pPr>
              <a:spcAft>
                <a:spcPts val="0"/>
              </a:spcAft>
            </a:pPr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  <a:t>	змінювати 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  <a:t>товщину та колір ліній контуру, колір та спосіб </a:t>
            </a:r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  <a:t>заливки,</a:t>
            </a:r>
            <a:r>
              <a:rPr lang="uk-UA" sz="18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  <a:t> спосіб обтікання текстом</a:t>
            </a:r>
            <a:r>
              <a:rPr lang="uk-UA" sz="20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ea typeface="Times New Roman"/>
                <a:cs typeface="Times New Roman"/>
              </a:rPr>
              <a:t> </a:t>
            </a:r>
            <a:endParaRPr lang="uk-UA" sz="2000" dirty="0">
              <a:solidFill>
                <a:schemeClr val="tx2">
                  <a:lumMod val="75000"/>
                </a:schemeClr>
              </a:solidFill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92F53B-1B68-49AC-97C7-ADC80E9EF664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7680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76250"/>
            <a:ext cx="8785225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232" y="0"/>
            <a:ext cx="1584176" cy="121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Скругленная соединительная линия 9"/>
          <p:cNvCxnSpPr/>
          <p:nvPr/>
        </p:nvCxnSpPr>
        <p:spPr>
          <a:xfrm flipV="1">
            <a:off x="971600" y="1124745"/>
            <a:ext cx="4824536" cy="327474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Заголовок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6635079" cy="1143000"/>
          </a:xfrm>
        </p:spPr>
        <p:txBody>
          <a:bodyPr/>
          <a:lstStyle/>
          <a:p>
            <a:r>
              <a:rPr lang="uk-UA" sz="3600" b="1" dirty="0" smtClean="0">
                <a:solidFill>
                  <a:srgbClr val="D96709"/>
                </a:solidFill>
                <a:latin typeface="Comic Sans MS" pitchFamily="66" charset="0"/>
              </a:rPr>
              <a:t>Графічні об'єкти і текст</a:t>
            </a:r>
            <a:endParaRPr lang="ru-RU" sz="3600" b="1" dirty="0" smtClean="0">
              <a:solidFill>
                <a:srgbClr val="D96709"/>
              </a:solidFill>
              <a:latin typeface="Comic Sans MS" pitchFamily="66" charset="0"/>
            </a:endParaRPr>
          </a:p>
        </p:txBody>
      </p:sp>
      <p:pic>
        <p:nvPicPr>
          <p:cNvPr id="7782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50" y="1428750"/>
            <a:ext cx="4270375" cy="2214563"/>
          </a:xfrm>
        </p:spPr>
      </p:pic>
      <p:pic>
        <p:nvPicPr>
          <p:cNvPr id="778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7750" y="1500188"/>
            <a:ext cx="4038600" cy="2225675"/>
          </a:xfrm>
        </p:spPr>
      </p:pic>
      <p:pic>
        <p:nvPicPr>
          <p:cNvPr id="7782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85695"/>
            <a:ext cx="2376264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3" descr="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31912" flipH="1">
            <a:off x="4489488" y="1464864"/>
            <a:ext cx="2111885" cy="519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FCB56A-C57A-43E9-A40E-A9A692F7054E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97"/>
          <a:stretch>
            <a:fillRect/>
          </a:stretch>
        </p:blipFill>
        <p:spPr bwMode="auto">
          <a:xfrm>
            <a:off x="539552" y="265985"/>
            <a:ext cx="1584176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320444" y="4117914"/>
            <a:ext cx="55720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uk-UA" sz="2800" b="1" dirty="0" smtClean="0">
                <a:solidFill>
                  <a:srgbClr val="0070C0"/>
                </a:solidFill>
                <a:latin typeface="Comic Sans MS" pitchFamily="66" charset="0"/>
                <a:ea typeface="Calibri"/>
                <a:cs typeface="Times New Roman"/>
              </a:rPr>
              <a:t>Спосіб  </a:t>
            </a:r>
            <a:r>
              <a:rPr lang="uk-UA" sz="2800" b="1" dirty="0">
                <a:solidFill>
                  <a:srgbClr val="0070C0"/>
                </a:solidFill>
                <a:latin typeface="Comic Sans MS" pitchFamily="66" charset="0"/>
                <a:ea typeface="Calibri"/>
                <a:cs typeface="Times New Roman"/>
              </a:rPr>
              <a:t>обтікання зображення  текстом </a:t>
            </a:r>
            <a:r>
              <a:rPr lang="uk-UA" sz="2800" b="1" dirty="0" smtClean="0">
                <a:solidFill>
                  <a:srgbClr val="0070C0"/>
                </a:solidFill>
                <a:latin typeface="Comic Sans MS" pitchFamily="66" charset="0"/>
                <a:ea typeface="Calibri"/>
                <a:cs typeface="Times New Roman"/>
              </a:rPr>
              <a:t>визначає </a:t>
            </a:r>
            <a:r>
              <a:rPr lang="uk-UA" sz="2800" b="1" dirty="0">
                <a:solidFill>
                  <a:srgbClr val="0070C0"/>
                </a:solidFill>
                <a:latin typeface="Comic Sans MS" pitchFamily="66" charset="0"/>
                <a:ea typeface="Calibri"/>
                <a:cs typeface="Times New Roman"/>
              </a:rPr>
              <a:t>спосіб взаємного розміщення тексту і рисунка на аркуші</a:t>
            </a:r>
            <a:r>
              <a:rPr lang="uk-UA" sz="2800" b="1" dirty="0">
                <a:solidFill>
                  <a:srgbClr val="D96709"/>
                </a:solidFill>
                <a:latin typeface="Comic Sans MS" pitchFamily="66" charset="0"/>
                <a:ea typeface="Calibri"/>
                <a:cs typeface="Times New Roman"/>
              </a:rPr>
              <a:t>.</a:t>
            </a:r>
            <a:r>
              <a:rPr lang="uk-UA" sz="2800" dirty="0">
                <a:solidFill>
                  <a:srgbClr val="D96709"/>
                </a:solidFill>
                <a:latin typeface="Comic Sans MS" pitchFamily="66" charset="0"/>
                <a:ea typeface="Calibri"/>
                <a:cs typeface="Times New Roman"/>
              </a:rPr>
              <a:t> </a:t>
            </a:r>
            <a:endParaRPr lang="ru-RU" sz="2800" dirty="0">
              <a:solidFill>
                <a:srgbClr val="D96709"/>
              </a:solidFill>
              <a:effectLst/>
              <a:latin typeface="Comic Sans MS" pitchFamily="66" charset="0"/>
              <a:ea typeface="Calibri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dirty="0" smtClean="0">
                <a:solidFill>
                  <a:srgbClr val="D96709"/>
                </a:solidFill>
                <a:latin typeface="Comic Sans MS" pitchFamily="66" charset="0"/>
              </a:rPr>
              <a:t>Вирівнювання об'єктів </a:t>
            </a:r>
            <a:br>
              <a:rPr lang="uk-UA" sz="3600" b="1" dirty="0" smtClean="0">
                <a:solidFill>
                  <a:srgbClr val="D96709"/>
                </a:solidFill>
                <a:latin typeface="Comic Sans MS" pitchFamily="66" charset="0"/>
              </a:rPr>
            </a:br>
            <a:r>
              <a:rPr lang="uk-UA" sz="2800" b="1" dirty="0" smtClean="0">
                <a:solidFill>
                  <a:srgbClr val="0070C0"/>
                </a:solidFill>
                <a:latin typeface="Comic Sans MS" pitchFamily="66" charset="0"/>
              </a:rPr>
              <a:t>(спосіб розміщення на сторінці) </a:t>
            </a:r>
            <a:endParaRPr lang="ru-RU" sz="2800" b="1" dirty="0" smtClean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81923" name="Текст 1"/>
          <p:cNvSpPr>
            <a:spLocks noGrp="1"/>
          </p:cNvSpPr>
          <p:nvPr>
            <p:ph type="body" idx="1"/>
          </p:nvPr>
        </p:nvSpPr>
        <p:spPr>
          <a:xfrm>
            <a:off x="71437" y="1700808"/>
            <a:ext cx="4500563" cy="1135062"/>
          </a:xfrm>
        </p:spPr>
        <p:txBody>
          <a:bodyPr/>
          <a:lstStyle/>
          <a:p>
            <a:r>
              <a:rPr lang="uk-UA" sz="1800" dirty="0" smtClean="0">
                <a:solidFill>
                  <a:srgbClr val="D96709"/>
                </a:solidFill>
                <a:latin typeface="Comic Sans MS" pitchFamily="66" charset="0"/>
              </a:rPr>
              <a:t>На панелі інструментів Формат (Засоби малювання) виконуємо команду Вирівняти, вибираємо зі списку необхідну дію.</a:t>
            </a:r>
            <a:endParaRPr lang="ru-RU" sz="1800" dirty="0" smtClean="0">
              <a:solidFill>
                <a:srgbClr val="D96709"/>
              </a:solidFill>
              <a:latin typeface="Comic Sans MS" pitchFamily="66" charset="0"/>
            </a:endParaRPr>
          </a:p>
        </p:txBody>
      </p:sp>
      <p:pic>
        <p:nvPicPr>
          <p:cNvPr id="8192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2580" y="3078525"/>
            <a:ext cx="2428875" cy="3076575"/>
          </a:xfrm>
        </p:spPr>
      </p:pic>
      <p:sp>
        <p:nvSpPr>
          <p:cNvPr id="3" name="Текст 2"/>
          <p:cNvSpPr>
            <a:spLocks noGrp="1"/>
          </p:cNvSpPr>
          <p:nvPr>
            <p:ph type="body" sz="quarter" idx="3"/>
          </p:nvPr>
        </p:nvSpPr>
        <p:spPr>
          <a:xfrm>
            <a:off x="4786312" y="1700808"/>
            <a:ext cx="4143375" cy="898525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800" dirty="0" smtClean="0">
                <a:solidFill>
                  <a:srgbClr val="002060"/>
                </a:solidFill>
                <a:latin typeface="Comic Sans MS" pitchFamily="66" charset="0"/>
              </a:rPr>
              <a:t>Приклади вирівнювання об'єктів: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800" dirty="0" smtClean="0">
                <a:solidFill>
                  <a:srgbClr val="002060"/>
                </a:solidFill>
                <a:latin typeface="Comic Sans MS" pitchFamily="66" charset="0"/>
              </a:rPr>
              <a:t>а) по верхньому краю,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800" dirty="0" smtClean="0">
                <a:solidFill>
                  <a:srgbClr val="002060"/>
                </a:solidFill>
                <a:latin typeface="Comic Sans MS" pitchFamily="66" charset="0"/>
              </a:rPr>
              <a:t>б) по нижньому краю</a:t>
            </a:r>
            <a:endParaRPr lang="ru-RU" sz="18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81926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99890" y="2779031"/>
            <a:ext cx="2143125" cy="2105025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19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14875"/>
            <a:ext cx="2152650" cy="17907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714875"/>
            <a:ext cx="2028825" cy="178593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29" name="TextBox 10"/>
          <p:cNvSpPr txBox="1">
            <a:spLocks noChangeArrowheads="1"/>
          </p:cNvSpPr>
          <p:nvPr/>
        </p:nvSpPr>
        <p:spPr bwMode="auto">
          <a:xfrm>
            <a:off x="4572000" y="4714875"/>
            <a:ext cx="428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>
                <a:solidFill>
                  <a:srgbClr val="000000"/>
                </a:solidFill>
                <a:latin typeface="Georgia" pitchFamily="18" charset="0"/>
              </a:rPr>
              <a:t>а)</a:t>
            </a:r>
            <a:endParaRPr lang="ru-RU">
              <a:solidFill>
                <a:srgbClr val="000000"/>
              </a:solidFill>
              <a:latin typeface="Georgia" pitchFamily="18" charset="0"/>
            </a:endParaRPr>
          </a:p>
        </p:txBody>
      </p:sp>
      <p:sp>
        <p:nvSpPr>
          <p:cNvPr id="81930" name="TextBox 11"/>
          <p:cNvSpPr txBox="1">
            <a:spLocks noChangeArrowheads="1"/>
          </p:cNvSpPr>
          <p:nvPr/>
        </p:nvSpPr>
        <p:spPr bwMode="auto">
          <a:xfrm>
            <a:off x="6858000" y="4714875"/>
            <a:ext cx="428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>
                <a:solidFill>
                  <a:srgbClr val="000000"/>
                </a:solidFill>
                <a:latin typeface="Georgia" pitchFamily="18" charset="0"/>
              </a:rPr>
              <a:t>б)</a:t>
            </a:r>
            <a:endParaRPr lang="ru-RU">
              <a:solidFill>
                <a:srgbClr val="000000"/>
              </a:solidFill>
              <a:latin typeface="Georgia" pitchFamily="18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DE2924-A72E-45C1-9A5E-DEEC150254D3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97"/>
          <a:stretch>
            <a:fillRect/>
          </a:stretch>
        </p:blipFill>
        <p:spPr bwMode="auto">
          <a:xfrm>
            <a:off x="3744230" y="2711667"/>
            <a:ext cx="1624641" cy="121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3600" b="1" smtClean="0">
                <a:solidFill>
                  <a:srgbClr val="D96709"/>
                </a:solidFill>
                <a:latin typeface="Comic Sans MS" pitchFamily="66" charset="0"/>
              </a:rPr>
              <a:t>Переміщення об’єктів за шарами</a:t>
            </a:r>
          </a:p>
        </p:txBody>
      </p:sp>
      <p:pic>
        <p:nvPicPr>
          <p:cNvPr id="8294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1773238"/>
            <a:ext cx="234315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2071688"/>
            <a:ext cx="4381500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4214813"/>
            <a:ext cx="2085975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117607-1B9C-4A59-9908-8394A1C8CC31}" type="slidenum">
              <a:rPr lang="uk-UA" smtClean="0"/>
              <a:pPr>
                <a:defRPr/>
              </a:pPr>
              <a:t>13</a:t>
            </a:fld>
            <a:endParaRPr lang="uk-UA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97"/>
          <a:stretch>
            <a:fillRect/>
          </a:stretch>
        </p:blipFill>
        <p:spPr bwMode="auto">
          <a:xfrm flipH="1">
            <a:off x="7092280" y="2440939"/>
            <a:ext cx="1665302" cy="121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385763" y="3333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Робота з групами об’єктів</a:t>
            </a:r>
          </a:p>
        </p:txBody>
      </p:sp>
      <p:sp>
        <p:nvSpPr>
          <p:cNvPr id="78851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452596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uk-UA" b="1" dirty="0" smtClean="0">
                <a:solidFill>
                  <a:srgbClr val="C00000"/>
                </a:solidFill>
                <a:latin typeface="Comic Sans MS" pitchFamily="66" charset="0"/>
              </a:rPr>
              <a:t>Групування </a:t>
            </a:r>
            <a:r>
              <a:rPr lang="uk-UA" b="1" dirty="0">
                <a:solidFill>
                  <a:srgbClr val="C00000"/>
                </a:solidFill>
                <a:latin typeface="Comic Sans MS" pitchFamily="66" charset="0"/>
              </a:rPr>
              <a:t>об’єктів</a:t>
            </a:r>
          </a:p>
          <a:p>
            <a:pPr marL="0" indent="0" eaLnBrk="1" hangingPunct="1">
              <a:lnSpc>
                <a:spcPct val="50000"/>
              </a:lnSpc>
              <a:buNone/>
            </a:pPr>
            <a:endParaRPr lang="en-US" dirty="0">
              <a:solidFill>
                <a:srgbClr val="002060"/>
              </a:solidFill>
            </a:endParaRPr>
          </a:p>
          <a:p>
            <a:pPr marL="0" indent="0" eaLnBrk="1" hangingPunct="1">
              <a:lnSpc>
                <a:spcPct val="50000"/>
              </a:lnSpc>
              <a:buNone/>
            </a:pPr>
            <a:r>
              <a:rPr lang="uk-UA" sz="2800" dirty="0" smtClean="0">
                <a:solidFill>
                  <a:srgbClr val="002060"/>
                </a:solidFill>
                <a:latin typeface="Comic Sans MS" pitchFamily="66" charset="0"/>
              </a:rPr>
              <a:t>Виділення – з натисненою клавішею </a:t>
            </a:r>
            <a:r>
              <a:rPr lang="en-US" sz="2800" b="1" dirty="0" smtClean="0">
                <a:solidFill>
                  <a:srgbClr val="C00000"/>
                </a:solidFill>
                <a:latin typeface="Comic Sans MS" pitchFamily="66" charset="0"/>
              </a:rPr>
              <a:t>Shift</a:t>
            </a:r>
            <a:endParaRPr lang="uk-UA" sz="2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marL="0" indent="0" eaLnBrk="1" hangingPunct="1">
              <a:buNone/>
            </a:pPr>
            <a:r>
              <a:rPr lang="uk-UA" sz="2800" dirty="0" smtClean="0">
                <a:solidFill>
                  <a:srgbClr val="002060"/>
                </a:solidFill>
                <a:latin typeface="Comic Sans MS" pitchFamily="66" charset="0"/>
              </a:rPr>
              <a:t>Кілька суміжних об’єктів – інструмент </a:t>
            </a:r>
          </a:p>
        </p:txBody>
      </p:sp>
      <p:pic>
        <p:nvPicPr>
          <p:cNvPr id="788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38" y="3984419"/>
            <a:ext cx="5616575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3" name="Місце для вмісту 2"/>
          <p:cNvSpPr txBox="1">
            <a:spLocks/>
          </p:cNvSpPr>
          <p:nvPr/>
        </p:nvSpPr>
        <p:spPr bwMode="auto">
          <a:xfrm>
            <a:off x="631825" y="3497263"/>
            <a:ext cx="2643188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uk-UA" sz="2000" i="1">
                <a:solidFill>
                  <a:srgbClr val="002060"/>
                </a:solidFill>
                <a:cs typeface="Arial" charset="0"/>
              </a:rPr>
              <a:t>Вихідне зображення</a:t>
            </a:r>
          </a:p>
        </p:txBody>
      </p:sp>
      <p:sp>
        <p:nvSpPr>
          <p:cNvPr id="78854" name="Місце для вмісту 2"/>
          <p:cNvSpPr txBox="1">
            <a:spLocks/>
          </p:cNvSpPr>
          <p:nvPr/>
        </p:nvSpPr>
        <p:spPr bwMode="auto">
          <a:xfrm>
            <a:off x="2857500" y="5857875"/>
            <a:ext cx="3643313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uk-UA" sz="2000" i="1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78855" name="Місце для вмісту 2"/>
          <p:cNvSpPr txBox="1">
            <a:spLocks/>
          </p:cNvSpPr>
          <p:nvPr/>
        </p:nvSpPr>
        <p:spPr bwMode="auto">
          <a:xfrm>
            <a:off x="6162674" y="4760344"/>
            <a:ext cx="293687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uk-UA" sz="2000" i="1" dirty="0">
                <a:solidFill>
                  <a:srgbClr val="002060"/>
                </a:solidFill>
                <a:cs typeface="Arial" charset="0"/>
              </a:rPr>
              <a:t>Віддзеркалення не згрупованого зображення</a:t>
            </a:r>
          </a:p>
        </p:txBody>
      </p:sp>
      <p:pic>
        <p:nvPicPr>
          <p:cNvPr id="788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962" y="2780928"/>
            <a:ext cx="4381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69380"/>
          <a:stretch>
            <a:fillRect/>
          </a:stretch>
        </p:blipFill>
        <p:spPr bwMode="auto">
          <a:xfrm>
            <a:off x="5136267" y="1124744"/>
            <a:ext cx="2147887" cy="128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uk-UA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AD4F6E-123A-4A8C-83D7-979C904409D6}" type="slidenum">
              <a:rPr lang="uk-UA" smtClean="0"/>
              <a:pPr>
                <a:defRPr/>
              </a:pPr>
              <a:t>14</a:t>
            </a:fld>
            <a:endParaRPr lang="uk-UA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97"/>
          <a:stretch>
            <a:fillRect/>
          </a:stretch>
        </p:blipFill>
        <p:spPr bwMode="auto">
          <a:xfrm flipH="1">
            <a:off x="7020272" y="3219078"/>
            <a:ext cx="1728192" cy="121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1"/>
          <p:cNvSpPr>
            <a:spLocks noGrp="1"/>
          </p:cNvSpPr>
          <p:nvPr>
            <p:ph type="body" idx="4294967295"/>
          </p:nvPr>
        </p:nvSpPr>
        <p:spPr>
          <a:xfrm>
            <a:off x="395288" y="404813"/>
            <a:ext cx="4040187" cy="639762"/>
          </a:xfrm>
        </p:spPr>
        <p:txBody>
          <a:bodyPr rtlCol="0">
            <a:normAutofit fontScale="92500"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solidFill>
                  <a:srgbClr val="D96709"/>
                </a:solidFill>
                <a:latin typeface="Comic Sans MS" pitchFamily="66" charset="0"/>
              </a:rPr>
              <a:t>Згруповані  об'єкти</a:t>
            </a:r>
            <a:endParaRPr lang="ru-RU" b="1" dirty="0">
              <a:solidFill>
                <a:srgbClr val="D96709"/>
              </a:solidFill>
              <a:latin typeface="Comic Sans MS" pitchFamily="66" charset="0"/>
            </a:endParaRPr>
          </a:p>
        </p:txBody>
      </p:sp>
      <p:pic>
        <p:nvPicPr>
          <p:cNvPr id="79875" name="Picture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981075"/>
            <a:ext cx="4041775" cy="2644775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79876" name="Текст 2"/>
          <p:cNvSpPr>
            <a:spLocks noGrp="1"/>
          </p:cNvSpPr>
          <p:nvPr>
            <p:ph type="body" sz="quarter" idx="4294967295"/>
          </p:nvPr>
        </p:nvSpPr>
        <p:spPr>
          <a:xfrm>
            <a:off x="4643438" y="3422650"/>
            <a:ext cx="4176712" cy="2743200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uk-UA" sz="2800" b="1" dirty="0" smtClean="0">
                <a:solidFill>
                  <a:srgbClr val="D96709"/>
                </a:solidFill>
                <a:latin typeface="Comic Sans MS" pitchFamily="66" charset="0"/>
              </a:rPr>
              <a:t>Групування об'єктів за допомогою контекстного меню або команди Групувати панелі інструментів</a:t>
            </a:r>
            <a:endParaRPr lang="ru-RU" sz="2800" b="1" dirty="0" smtClean="0">
              <a:solidFill>
                <a:srgbClr val="D96709"/>
              </a:solidFill>
              <a:latin typeface="Comic Sans MS" pitchFamily="66" charset="0"/>
            </a:endParaRPr>
          </a:p>
        </p:txBody>
      </p:sp>
      <p:pic>
        <p:nvPicPr>
          <p:cNvPr id="79877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4875" y="549275"/>
            <a:ext cx="4429125" cy="2571750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7987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789363"/>
            <a:ext cx="4176713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EBB7DC-C6E8-46FE-8C3D-A5F5AC59964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97"/>
          <a:stretch>
            <a:fillRect/>
          </a:stretch>
        </p:blipFill>
        <p:spPr bwMode="auto">
          <a:xfrm flipH="1">
            <a:off x="7991872" y="690210"/>
            <a:ext cx="972616" cy="121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Заголовок 5"/>
          <p:cNvSpPr>
            <a:spLocks noGrp="1"/>
          </p:cNvSpPr>
          <p:nvPr>
            <p:ph type="title"/>
          </p:nvPr>
        </p:nvSpPr>
        <p:spPr>
          <a:xfrm>
            <a:off x="1763688" y="548680"/>
            <a:ext cx="7128792" cy="1080120"/>
          </a:xfrm>
        </p:spPr>
        <p:txBody>
          <a:bodyPr/>
          <a:lstStyle/>
          <a:p>
            <a:pPr algn="r"/>
            <a:r>
              <a:rPr lang="uk-UA" sz="3600" b="1" dirty="0" smtClean="0">
                <a:solidFill>
                  <a:srgbClr val="D96709"/>
                </a:solidFill>
                <a:latin typeface="Comic Sans MS" pitchFamily="66" charset="0"/>
              </a:rPr>
              <a:t>Дії із згрупованими об'єктами</a:t>
            </a:r>
            <a:br>
              <a:rPr lang="uk-UA" sz="3600" b="1" dirty="0" smtClean="0">
                <a:solidFill>
                  <a:srgbClr val="D96709"/>
                </a:solidFill>
                <a:latin typeface="Comic Sans MS" pitchFamily="66" charset="0"/>
              </a:rPr>
            </a:br>
            <a:endParaRPr lang="ru-RU" sz="3600" b="1" dirty="0" smtClean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75327" y="1772816"/>
            <a:ext cx="4040188" cy="639762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00" dirty="0" smtClean="0"/>
              <a:t>Копіювання, вирізування, переміщення</a:t>
            </a:r>
            <a:endParaRPr lang="ru-RU" sz="2000" dirty="0"/>
          </a:p>
        </p:txBody>
      </p:sp>
      <p:pic>
        <p:nvPicPr>
          <p:cNvPr id="8090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8299" y="2568070"/>
            <a:ext cx="3857625" cy="938213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80901" name="Текст 2"/>
          <p:cNvSpPr>
            <a:spLocks noGrp="1"/>
          </p:cNvSpPr>
          <p:nvPr>
            <p:ph type="body" sz="quarter" idx="3"/>
          </p:nvPr>
        </p:nvSpPr>
        <p:spPr>
          <a:xfrm>
            <a:off x="4860032" y="1700808"/>
            <a:ext cx="4041775" cy="639762"/>
          </a:xfrm>
        </p:spPr>
        <p:txBody>
          <a:bodyPr/>
          <a:lstStyle/>
          <a:p>
            <a:pPr algn="ctr"/>
            <a:r>
              <a:rPr lang="uk-UA" dirty="0" smtClean="0"/>
              <a:t>Зміна розміру, поворот</a:t>
            </a:r>
            <a:endParaRPr lang="ru-RU" dirty="0" smtClean="0"/>
          </a:p>
        </p:txBody>
      </p:sp>
      <p:pic>
        <p:nvPicPr>
          <p:cNvPr id="80902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92907" y="4149080"/>
            <a:ext cx="4041775" cy="1855788"/>
          </a:xfrm>
          <a:ln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09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933" y="2537842"/>
            <a:ext cx="4194720" cy="16383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90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24" y="3717032"/>
            <a:ext cx="4000500" cy="2133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DE2924-A72E-45C1-9A5E-DEEC150254D3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97"/>
          <a:stretch>
            <a:fillRect/>
          </a:stretch>
        </p:blipFill>
        <p:spPr bwMode="auto">
          <a:xfrm>
            <a:off x="214313" y="260648"/>
            <a:ext cx="1368152" cy="121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436096" y="1124743"/>
            <a:ext cx="3301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solidFill>
                  <a:srgbClr val="0070C0"/>
                </a:solidFill>
                <a:latin typeface="Comic Sans MS" pitchFamily="66" charset="0"/>
                <a:ea typeface="+mj-ea"/>
                <a:cs typeface="+mj-cs"/>
              </a:rPr>
              <a:t>Редагування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Вставка колекції </a:t>
            </a:r>
            <a:r>
              <a:rPr lang="en-US" sz="36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SmardArt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83971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6593" y="1339850"/>
            <a:ext cx="2357438" cy="2446338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Стрелка вправо 5"/>
          <p:cNvSpPr/>
          <p:nvPr/>
        </p:nvSpPr>
        <p:spPr>
          <a:xfrm rot="13599579">
            <a:off x="804863" y="1955800"/>
            <a:ext cx="500062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17793964">
            <a:off x="4071144" y="2499519"/>
            <a:ext cx="571500" cy="2143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839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3837179"/>
            <a:ext cx="2371725" cy="1762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/>
          <p:cNvSpPr/>
          <p:nvPr/>
        </p:nvSpPr>
        <p:spPr>
          <a:xfrm>
            <a:off x="5857875" y="3786188"/>
            <a:ext cx="714375" cy="142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8397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557" y="3837758"/>
            <a:ext cx="2381250" cy="1771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242" y="3846627"/>
            <a:ext cx="2681288" cy="17859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трелка вправо 11"/>
          <p:cNvSpPr/>
          <p:nvPr/>
        </p:nvSpPr>
        <p:spPr>
          <a:xfrm>
            <a:off x="2786063" y="5072063"/>
            <a:ext cx="142875" cy="460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5286375" y="5143500"/>
            <a:ext cx="285750" cy="460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83981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587" y="1037710"/>
            <a:ext cx="7708900" cy="287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0F0408-C758-4EA5-A012-B3D3924A0ACE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97"/>
          <a:stretch>
            <a:fillRect/>
          </a:stretch>
        </p:blipFill>
        <p:spPr bwMode="auto">
          <a:xfrm>
            <a:off x="768635" y="260648"/>
            <a:ext cx="1282084" cy="107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53681" y="5632564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Comic Sans MS" pitchFamily="66" charset="0"/>
                <a:ea typeface="Times New Roman"/>
                <a:cs typeface="Times New Roman"/>
              </a:rPr>
              <a:t>Організаційна </a:t>
            </a:r>
            <a:r>
              <a:rPr lang="uk-UA" b="1" dirty="0">
                <a:solidFill>
                  <a:srgbClr val="C00000"/>
                </a:solidFill>
                <a:latin typeface="Comic Sans MS" pitchFamily="66" charset="0"/>
                <a:ea typeface="Times New Roman"/>
                <a:cs typeface="Times New Roman"/>
              </a:rPr>
              <a:t>діаграма — це схема, яка відображає взаємне підпорядкування об'єктів.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644C9B-14EE-45FC-86A7-B23623F247F9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4099" name="Picture 3" descr="\\Pc-04\документы\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08" y="39378"/>
            <a:ext cx="8712968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255"/>
          <a:stretch/>
        </p:blipFill>
        <p:spPr bwMode="auto">
          <a:xfrm>
            <a:off x="482189" y="2348881"/>
            <a:ext cx="3927848" cy="128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31"/>
          <a:stretch/>
        </p:blipFill>
        <p:spPr bwMode="auto">
          <a:xfrm>
            <a:off x="7194884" y="1581159"/>
            <a:ext cx="1470756" cy="437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7023" y="3769835"/>
            <a:ext cx="489108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40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   Вставка 	художнього </a:t>
            </a:r>
            <a:r>
              <a:rPr lang="uk-UA" sz="4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тексту в документ</a:t>
            </a:r>
            <a:endParaRPr lang="ru-RU" sz="40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97"/>
          <a:stretch>
            <a:fillRect/>
          </a:stretch>
        </p:blipFill>
        <p:spPr bwMode="auto">
          <a:xfrm>
            <a:off x="617023" y="3633537"/>
            <a:ext cx="1242904" cy="1214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699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dirty="0" smtClean="0">
                <a:solidFill>
                  <a:srgbClr val="898989"/>
                </a:solidFill>
              </a:rPr>
              <a:t>Учитель інформатики ВРГ "Інтелект" Соболь-Хоменко С.В.</a:t>
            </a:r>
            <a:endParaRPr lang="ru-RU" dirty="0">
              <a:solidFill>
                <a:srgbClr val="898989"/>
              </a:solidFill>
            </a:endParaRPr>
          </a:p>
        </p:txBody>
      </p:sp>
      <p:sp>
        <p:nvSpPr>
          <p:cNvPr id="87044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fld id="{B00040FD-08A4-44FB-8D76-BEAF19F71980}" type="slidenum">
              <a:rPr lang="ru-RU">
                <a:solidFill>
                  <a:srgbClr val="898989"/>
                </a:solidFill>
              </a:rPr>
              <a:pPr eaLnBrk="1" hangingPunct="1"/>
              <a:t>19</a:t>
            </a:fld>
            <a:endParaRPr lang="ru-RU">
              <a:solidFill>
                <a:srgbClr val="898989"/>
              </a:solidFill>
            </a:endParaRPr>
          </a:p>
        </p:txBody>
      </p:sp>
      <p:sp>
        <p:nvSpPr>
          <p:cNvPr id="8704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2462728" y="188640"/>
            <a:ext cx="6456221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Вставка художньої рамки</a:t>
            </a:r>
          </a:p>
        </p:txBody>
      </p:sp>
      <p:pic>
        <p:nvPicPr>
          <p:cNvPr id="2050" name="Picture 2" descr="E:\WorkSusVas\6 kl\6 кл відкритий урок\межі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" r="11592" b="17269"/>
          <a:stretch/>
        </p:blipFill>
        <p:spPr bwMode="auto">
          <a:xfrm>
            <a:off x="498702" y="1037173"/>
            <a:ext cx="8153255" cy="582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97"/>
          <a:stretch>
            <a:fillRect/>
          </a:stretch>
        </p:blipFill>
        <p:spPr bwMode="auto">
          <a:xfrm>
            <a:off x="611560" y="5646790"/>
            <a:ext cx="1491128" cy="121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3" descr="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87079" flipH="1">
            <a:off x="4061" y="374284"/>
            <a:ext cx="2918945" cy="717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Нижний колонтитул 1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898989"/>
                </a:solidFill>
              </a:rPr>
              <a:t>Учитель інформатики ВРГ "Інтелект" Соболь-Хоменко С.В.</a:t>
            </a:r>
          </a:p>
        </p:txBody>
      </p:sp>
      <p:sp>
        <p:nvSpPr>
          <p:cNvPr id="66563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FFA155F-8F75-421E-8C3E-8319D70FD38F}" type="slidenum">
              <a:rPr lang="ru-RU" smtClean="0">
                <a:solidFill>
                  <a:srgbClr val="898989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smtClean="0">
              <a:solidFill>
                <a:srgbClr val="898989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23728" y="504953"/>
            <a:ext cx="68470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k-UA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Гра: </a:t>
            </a:r>
            <a:r>
              <a:rPr lang="uk-UA" sz="36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Змістові ланцюжки</a:t>
            </a:r>
            <a:endParaRPr lang="ru-RU" sz="54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Picture 19" descr="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535" y="2996952"/>
            <a:ext cx="1227569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2015638" cy="1973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909504725"/>
              </p:ext>
            </p:extLst>
          </p:nvPr>
        </p:nvGraphicFramePr>
        <p:xfrm>
          <a:off x="1322888" y="1052735"/>
          <a:ext cx="6096000" cy="4968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19968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1944216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727829"/>
            <a:ext cx="8229600" cy="5581491"/>
          </a:xfrm>
        </p:spPr>
        <p:txBody>
          <a:bodyPr/>
          <a:lstStyle/>
          <a:p>
            <a:pPr marL="0" indent="0" algn="r">
              <a:buNone/>
            </a:pPr>
            <a:r>
              <a:rPr lang="uk-UA" sz="1800" b="1" dirty="0" smtClean="0">
                <a:solidFill>
                  <a:srgbClr val="00B0F0"/>
                </a:solidFill>
                <a:latin typeface="Comic Sans MS" pitchFamily="66" charset="0"/>
              </a:rPr>
              <a:t>Чим більше добра ти побажаєш сусіду</a:t>
            </a:r>
            <a:r>
              <a:rPr lang="uk-UA" b="1" dirty="0" smtClean="0">
                <a:solidFill>
                  <a:srgbClr val="00B050"/>
                </a:solidFill>
                <a:latin typeface="Comic Sans MS" pitchFamily="66" charset="0"/>
              </a:rPr>
              <a:t>,</a:t>
            </a:r>
            <a:endParaRPr lang="uk-UA" sz="1800" b="1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pPr marL="0" indent="0" algn="r">
              <a:buNone/>
            </a:pPr>
            <a:r>
              <a:rPr lang="uk-UA" sz="1800" b="1" dirty="0">
                <a:solidFill>
                  <a:srgbClr val="00B0F0"/>
                </a:solidFill>
                <a:latin typeface="Comic Sans MS" pitchFamily="66" charset="0"/>
              </a:rPr>
              <a:t>т</a:t>
            </a:r>
            <a:r>
              <a:rPr lang="uk-UA" sz="1800" b="1" dirty="0" smtClean="0">
                <a:solidFill>
                  <a:srgbClr val="00B0F0"/>
                </a:solidFill>
                <a:latin typeface="Comic Sans MS" pitchFamily="66" charset="0"/>
              </a:rPr>
              <a:t>им більше добра тобі повернеться.</a:t>
            </a:r>
            <a:endParaRPr lang="uk-UA" b="1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uk-UA" b="1" dirty="0" smtClean="0">
                <a:solidFill>
                  <a:srgbClr val="00B050"/>
                </a:solidFill>
                <a:latin typeface="Comic Sans MS" pitchFamily="66" charset="0"/>
              </a:rPr>
              <a:t>Створити листівку</a:t>
            </a:r>
            <a:r>
              <a:rPr lang="uk-UA" sz="2800" dirty="0" smtClean="0">
                <a:solidFill>
                  <a:srgbClr val="00B050"/>
                </a:solidFill>
                <a:latin typeface="Comic Sans MS" pitchFamily="66" charset="0"/>
              </a:rPr>
              <a:t> </a:t>
            </a:r>
            <a:endParaRPr lang="en-US" sz="2800" dirty="0">
              <a:solidFill>
                <a:srgbClr val="00B05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uk-UA" sz="2800" dirty="0" smtClean="0">
                <a:solidFill>
                  <a:srgbClr val="00B050"/>
                </a:solidFill>
                <a:latin typeface="Comic Sans MS" pitchFamily="66" charset="0"/>
              </a:rPr>
              <a:t>для </a:t>
            </a:r>
            <a:r>
              <a:rPr lang="uk-UA" sz="2800" dirty="0">
                <a:solidFill>
                  <a:srgbClr val="00B050"/>
                </a:solidFill>
                <a:latin typeface="Comic Sans MS" pitchFamily="66" charset="0"/>
              </a:rPr>
              <a:t>своїх друзів </a:t>
            </a:r>
            <a:r>
              <a:rPr lang="uk-UA" sz="2800" dirty="0" smtClean="0">
                <a:solidFill>
                  <a:srgbClr val="00B050"/>
                </a:solidFill>
                <a:latin typeface="Comic Sans MS" pitchFamily="66" charset="0"/>
              </a:rPr>
              <a:t>з добрими побажаннями та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rgbClr val="00B050"/>
                </a:solidFill>
                <a:latin typeface="Comic Sans MS" pitchFamily="66" charset="0"/>
              </a:rPr>
              <a:t>малюнком – ілюстрацію цих побажань</a:t>
            </a:r>
          </a:p>
          <a:p>
            <a:pPr marL="0" indent="0">
              <a:buNone/>
            </a:pP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Формат сторінки А5, орієнтація – альбомна</a:t>
            </a:r>
          </a:p>
          <a:p>
            <a:pPr marL="0" indent="0">
              <a:buNone/>
            </a:pP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Колір фону та рамка – на свій смак</a:t>
            </a:r>
          </a:p>
          <a:p>
            <a:pPr marL="0" indent="0">
              <a:buNone/>
            </a:pP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Текст – декоративний, із колекції </a:t>
            </a:r>
            <a:r>
              <a:rPr lang="en-US" sz="2400" dirty="0" smtClean="0">
                <a:solidFill>
                  <a:srgbClr val="002060"/>
                </a:solidFill>
                <a:latin typeface="Comic Sans MS" pitchFamily="66" charset="0"/>
              </a:rPr>
              <a:t>WordArt</a:t>
            </a:r>
          </a:p>
          <a:p>
            <a:pPr marL="0" indent="0" algn="r">
              <a:buNone/>
            </a:pPr>
            <a:r>
              <a:rPr lang="ru-RU" sz="2400" dirty="0" smtClean="0">
                <a:solidFill>
                  <a:srgbClr val="C00000"/>
                </a:solidFill>
                <a:latin typeface="Comic Sans MS" pitchFamily="66" charset="0"/>
              </a:rPr>
              <a:t>Можна використовувати: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картинки </a:t>
            </a:r>
            <a:r>
              <a:rPr lang="en-US" sz="2400" dirty="0" smtClean="0">
                <a:solidFill>
                  <a:srgbClr val="002060"/>
                </a:solidFill>
                <a:latin typeface="Comic Sans MS" pitchFamily="66" charset="0"/>
              </a:rPr>
              <a:t>ClipArt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, </a:t>
            </a:r>
            <a:r>
              <a:rPr lang="uk-UA" sz="2400" dirty="0" err="1" smtClean="0">
                <a:solidFill>
                  <a:srgbClr val="002060"/>
                </a:solidFill>
                <a:latin typeface="Comic Sans MS" pitchFamily="66" charset="0"/>
              </a:rPr>
              <a:t>автофігури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, 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малюнки із папки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002060"/>
                </a:solidFill>
                <a:latin typeface="Comic Sans MS" pitchFamily="66" charset="0"/>
              </a:rPr>
              <a:t>D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:</a:t>
            </a:r>
            <a:r>
              <a:rPr lang="en-US" sz="2400" dirty="0" smtClean="0">
                <a:solidFill>
                  <a:srgbClr val="002060"/>
                </a:solidFill>
                <a:latin typeface="Comic Sans MS" pitchFamily="66" charset="0"/>
              </a:rPr>
              <a:t>FOR-ALL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\6</a:t>
            </a:r>
            <a:r>
              <a:rPr lang="en-US" sz="2400" dirty="0">
                <a:solidFill>
                  <a:srgbClr val="002060"/>
                </a:solidFill>
                <a:latin typeface="Comic Sans MS" pitchFamily="66" charset="0"/>
              </a:rPr>
              <a:t>kl-zagotovki\word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\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зо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браження</a:t>
            </a:r>
          </a:p>
          <a:p>
            <a:pPr marL="0" lvl="0" indent="0">
              <a:buNone/>
            </a:pPr>
            <a:r>
              <a:rPr lang="en-US" sz="2400" dirty="0">
                <a:solidFill>
                  <a:srgbClr val="002060"/>
                </a:solidFill>
                <a:latin typeface="Comic Sans MS" pitchFamily="66" charset="0"/>
              </a:rPr>
              <a:t>D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:</a:t>
            </a:r>
            <a:r>
              <a:rPr lang="en-US" sz="2400" dirty="0">
                <a:solidFill>
                  <a:srgbClr val="002060"/>
                </a:solidFill>
                <a:latin typeface="Comic Sans MS" pitchFamily="66" charset="0"/>
              </a:rPr>
              <a:t>FOR-ALL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\5</a:t>
            </a:r>
            <a:r>
              <a:rPr lang="en-US" sz="2400" dirty="0" smtClean="0">
                <a:solidFill>
                  <a:srgbClr val="002060"/>
                </a:solidFill>
                <a:latin typeface="Comic Sans MS" pitchFamily="66" charset="0"/>
              </a:rPr>
              <a:t>kl\paint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\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зо</a:t>
            </a:r>
            <a:r>
              <a:rPr lang="uk-UA" sz="2400" dirty="0">
                <a:solidFill>
                  <a:srgbClr val="002060"/>
                </a:solidFill>
                <a:latin typeface="Comic Sans MS" pitchFamily="66" charset="0"/>
              </a:rPr>
              <a:t>браження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9ECDD8-742E-4735-804F-D1E5CD501C13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404664"/>
            <a:ext cx="66247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Навчальна практична робота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FEBECE-64FB-4DB3-A5FB-4F5D0A8BADCE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08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36780" y="620688"/>
            <a:ext cx="8555699" cy="18002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1001">
            <a:schemeClr val="lt2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prstTxWarp prst="textDeflateBottom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gradFill flip="none" rotWithShape="1"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1890000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Фізкультхвилинка</a:t>
            </a:r>
            <a:endParaRPr lang="ru-RU" sz="5400" b="1" dirty="0">
              <a:ln w="1905"/>
              <a:gradFill flip="none" rotWithShape="1"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18900000" scaled="1"/>
                <a:tileRect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88068" name="Нижний колонтитул 6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898989"/>
                </a:solidFill>
              </a:rPr>
              <a:t>Учитель інформатики ВРГ "Інтелект" Соболь-Хоменко С.В.</a:t>
            </a:r>
          </a:p>
        </p:txBody>
      </p:sp>
      <p:sp>
        <p:nvSpPr>
          <p:cNvPr id="88069" name="Номер слайда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9ABC8E3-4196-4A91-8A19-A3FBD4ED351A}" type="slidenum">
              <a:rPr lang="ru-RU" smtClean="0">
                <a:solidFill>
                  <a:srgbClr val="898989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 smtClean="0">
              <a:solidFill>
                <a:srgbClr val="898989"/>
              </a:solidFill>
            </a:endParaRPr>
          </a:p>
        </p:txBody>
      </p:sp>
      <p:pic>
        <p:nvPicPr>
          <p:cNvPr id="7" name="Picture 6" descr="8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520788"/>
            <a:ext cx="2552261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D:\Мои доки\Work\Олімпіади ІТ\Семінар\Зображення\m0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2132856"/>
            <a:ext cx="3024335" cy="381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213" y="2652536"/>
            <a:ext cx="244827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Мои доки\Work\Олімпіади ІТ\Семінар\Зображення\92874953_large_4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1247">
            <a:off x="548665" y="3331550"/>
            <a:ext cx="4046248" cy="353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576" y="1635125"/>
            <a:ext cx="8215312" cy="1143000"/>
          </a:xfrm>
        </p:spPr>
        <p:txBody>
          <a:bodyPr anchor="ctr"/>
          <a:lstStyle/>
          <a:p>
            <a:r>
              <a:rPr lang="ru-RU" sz="34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Сл</a:t>
            </a:r>
            <a:r>
              <a:rPr lang="uk-UA" sz="34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ідкуйте</a:t>
            </a:r>
            <a:r>
              <a:rPr lang="uk-UA" sz="34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ru-RU" sz="3400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за </a:t>
            </a:r>
            <a:r>
              <a:rPr lang="ru-RU" sz="34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гелікоптером</a:t>
            </a:r>
            <a:endParaRPr lang="ru-RU" sz="3400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68610" name="Picture 2" descr="C:\Documents and Settings\Наталия\Мои документы\Мои рисунки\Организатор клипов (Microsoft)\j033659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14313"/>
            <a:ext cx="14493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959374"/>
            <a:ext cx="6072188" cy="15557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Зорова вправа</a:t>
            </a:r>
            <a:endParaRPr lang="ru-RU" sz="4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 eaLnBrk="1" hangingPunct="1"/>
            <a:r>
              <a:rPr lang="ru-RU" sz="4800" b="1" dirty="0" smtClean="0">
                <a:solidFill>
                  <a:srgbClr val="578279"/>
                </a:solidFill>
                <a:latin typeface="Bookman Old Style" pitchFamily="18" charset="0"/>
              </a:rPr>
              <a:t> 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EBB7DC-C6E8-46FE-8C3D-A5F5AC599644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62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88889E-6 2.39593E-6 L 1.07882 0.010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1" presetID="5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9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14 -7.40741E-7 L 0.45156 0.81597 L -0.49931 0.81597 L -0.02414 -7.40741E-7 Z " pathEditMode="relative" rAng="0" ptsTypes="FFFF">
                                      <p:cBhvr>
                                        <p:cTn id="25" dur="5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40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27" presetID="1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14 -7.40741E-7 L 0.48854 0.30278 L 0.29166 0.79398 L -0.33993 0.79398 L -0.53542 0.30278 L -0.02414 -7.40741E-7 Z " pathEditMode="relative" rAng="0" ptsTypes="FFFFFF">
                                      <p:cBhvr>
                                        <p:cTn id="28" dur="5000" spd="-100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39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30" presetID="1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98 -0.08703 C -0.05173 0.04121 0.00955 0.15741 0.11424 0.23334 C 0.11424 0.23727 0.28091 0.33912 0.28091 0.33542 C 0.37275 0.39283 0.42865 0.47199 0.42865 0.55463 C 0.42865 0.72061 0.21233 0.85348 -0.05798 0.85787 C -0.32829 0.85348 -0.54392 0.72061 -0.54392 0.55463 C -0.54392 0.47199 -0.48871 0.39283 -0.39687 0.33542 C -0.39687 0.33912 -0.23003 0.23727 -0.23003 0.23334 C -0.12534 0.15741 -0.06441 0.04121 -0.05798 -0.08703 Z " pathEditMode="relative" rAng="0" ptsTypes="fffffffff">
                                      <p:cBhvr>
                                        <p:cTn id="31" dur="5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4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97576"/>
            <a:ext cx="6048671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Группа 8"/>
          <p:cNvGrpSpPr/>
          <p:nvPr/>
        </p:nvGrpSpPr>
        <p:grpSpPr>
          <a:xfrm rot="20689994">
            <a:off x="4912950" y="3411692"/>
            <a:ext cx="1872208" cy="2520280"/>
            <a:chOff x="6228184" y="1988840"/>
            <a:chExt cx="1872208" cy="2520280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 flipH="1">
              <a:off x="6228184" y="2204864"/>
              <a:ext cx="1872208" cy="2088232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6665474" y="1988840"/>
              <a:ext cx="997626" cy="252028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89090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D019092-E0A5-4E6D-888C-8AEFCEEC3348}" type="slidenum">
              <a:rPr lang="ru-RU" smtClean="0">
                <a:solidFill>
                  <a:srgbClr val="898989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 smtClean="0">
              <a:solidFill>
                <a:srgbClr val="898989"/>
              </a:solidFill>
            </a:endParaRPr>
          </a:p>
        </p:txBody>
      </p:sp>
      <p:sp>
        <p:nvSpPr>
          <p:cNvPr id="89092" name="Нижний колонтитул 2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898989"/>
                </a:solidFill>
              </a:rPr>
              <a:t>Учитель інформатики ВРГ "Інтелект" Соболь-Хоменко С.В.</a:t>
            </a:r>
          </a:p>
        </p:txBody>
      </p:sp>
      <p:pic>
        <p:nvPicPr>
          <p:cNvPr id="6" name="Picture 2" descr="http://reaction.org.ua/wp-content/themes/quiven/timthumb.php?src=http://reaction.org.ua/wp-content/uploads/2013/04/%D0%BA%D0%BE%D0%BC%D0%BF%D1%8E%D1%82%D0%B5%D1%80-%D1%8F%D0%BA-%D1%81%D0%B8%D0%B4%D1%96%D1%82%D0%B8.jpg&amp;w=627&amp;h=300&amp;zc=1&amp;q=100&amp;s=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552" y="639753"/>
            <a:ext cx="8729663" cy="53980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4283967" y="1196752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1944216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727829"/>
            <a:ext cx="8229600" cy="5581491"/>
          </a:xfrm>
        </p:spPr>
        <p:txBody>
          <a:bodyPr/>
          <a:lstStyle/>
          <a:p>
            <a:pPr marL="0" indent="0" algn="r">
              <a:buNone/>
            </a:pPr>
            <a:r>
              <a:rPr lang="uk-UA" sz="1800" b="1" dirty="0" smtClean="0">
                <a:solidFill>
                  <a:srgbClr val="00B0F0"/>
                </a:solidFill>
                <a:latin typeface="Comic Sans MS" pitchFamily="66" charset="0"/>
              </a:rPr>
              <a:t>Чим більше добра ти побажаєш сусіду</a:t>
            </a:r>
            <a:r>
              <a:rPr lang="uk-UA" b="1" dirty="0" smtClean="0">
                <a:solidFill>
                  <a:srgbClr val="00B050"/>
                </a:solidFill>
                <a:latin typeface="Comic Sans MS" pitchFamily="66" charset="0"/>
              </a:rPr>
              <a:t>,</a:t>
            </a:r>
            <a:endParaRPr lang="uk-UA" sz="1800" b="1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pPr marL="0" indent="0" algn="r">
              <a:buNone/>
            </a:pPr>
            <a:r>
              <a:rPr lang="uk-UA" sz="1800" b="1" dirty="0">
                <a:solidFill>
                  <a:srgbClr val="00B0F0"/>
                </a:solidFill>
                <a:latin typeface="Comic Sans MS" pitchFamily="66" charset="0"/>
              </a:rPr>
              <a:t>т</a:t>
            </a:r>
            <a:r>
              <a:rPr lang="uk-UA" sz="1800" b="1" dirty="0" smtClean="0">
                <a:solidFill>
                  <a:srgbClr val="00B0F0"/>
                </a:solidFill>
                <a:latin typeface="Comic Sans MS" pitchFamily="66" charset="0"/>
              </a:rPr>
              <a:t>им більше добра тобі повернеться.</a:t>
            </a:r>
            <a:endParaRPr lang="uk-UA" b="1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uk-UA" b="1" dirty="0" smtClean="0">
                <a:solidFill>
                  <a:srgbClr val="00B050"/>
                </a:solidFill>
                <a:latin typeface="Comic Sans MS" pitchFamily="66" charset="0"/>
              </a:rPr>
              <a:t>Створити листівку</a:t>
            </a:r>
            <a:r>
              <a:rPr lang="uk-UA" sz="2800" dirty="0" smtClean="0">
                <a:solidFill>
                  <a:srgbClr val="00B050"/>
                </a:solidFill>
                <a:latin typeface="Comic Sans MS" pitchFamily="66" charset="0"/>
              </a:rPr>
              <a:t> </a:t>
            </a:r>
            <a:endParaRPr lang="en-US" sz="2800" dirty="0">
              <a:solidFill>
                <a:srgbClr val="00B05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uk-UA" sz="2800" dirty="0" smtClean="0">
                <a:solidFill>
                  <a:srgbClr val="00B050"/>
                </a:solidFill>
                <a:latin typeface="Comic Sans MS" pitchFamily="66" charset="0"/>
              </a:rPr>
              <a:t>для </a:t>
            </a:r>
            <a:r>
              <a:rPr lang="uk-UA" sz="2800" dirty="0">
                <a:solidFill>
                  <a:srgbClr val="00B050"/>
                </a:solidFill>
                <a:latin typeface="Comic Sans MS" pitchFamily="66" charset="0"/>
              </a:rPr>
              <a:t>своїх друзів </a:t>
            </a:r>
            <a:r>
              <a:rPr lang="uk-UA" sz="2800" dirty="0" smtClean="0">
                <a:solidFill>
                  <a:srgbClr val="00B050"/>
                </a:solidFill>
                <a:latin typeface="Comic Sans MS" pitchFamily="66" charset="0"/>
              </a:rPr>
              <a:t>з добрими побажаннями та</a:t>
            </a:r>
            <a:r>
              <a:rPr lang="en-US" sz="2800" dirty="0" smtClean="0">
                <a:solidFill>
                  <a:srgbClr val="00B050"/>
                </a:solidFill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rgbClr val="00B050"/>
                </a:solidFill>
                <a:latin typeface="Comic Sans MS" pitchFamily="66" charset="0"/>
              </a:rPr>
              <a:t>малюнком – ілюстрацію цих побажань</a:t>
            </a:r>
          </a:p>
          <a:p>
            <a:pPr marL="0" indent="0">
              <a:buNone/>
            </a:pP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Формат сторінки А5, орієнтація – альбомна</a:t>
            </a:r>
          </a:p>
          <a:p>
            <a:pPr marL="0" indent="0">
              <a:buNone/>
            </a:pP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Колір фону та рамка – на свій смак</a:t>
            </a:r>
          </a:p>
          <a:p>
            <a:pPr marL="0" indent="0">
              <a:buNone/>
            </a:pP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Текст – декоративний, із колекції </a:t>
            </a:r>
            <a:r>
              <a:rPr lang="en-US" sz="2400" dirty="0" smtClean="0">
                <a:solidFill>
                  <a:srgbClr val="002060"/>
                </a:solidFill>
                <a:latin typeface="Comic Sans MS" pitchFamily="66" charset="0"/>
              </a:rPr>
              <a:t>WordArt</a:t>
            </a:r>
          </a:p>
          <a:p>
            <a:pPr marL="0" indent="0" algn="r">
              <a:buNone/>
            </a:pPr>
            <a:r>
              <a:rPr lang="ru-RU" sz="2400" dirty="0" smtClean="0">
                <a:solidFill>
                  <a:srgbClr val="C00000"/>
                </a:solidFill>
                <a:latin typeface="Comic Sans MS" pitchFamily="66" charset="0"/>
              </a:rPr>
              <a:t>Можна використовувати: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картинки </a:t>
            </a:r>
            <a:r>
              <a:rPr lang="en-US" sz="2400" dirty="0" smtClean="0">
                <a:solidFill>
                  <a:srgbClr val="002060"/>
                </a:solidFill>
                <a:latin typeface="Comic Sans MS" pitchFamily="66" charset="0"/>
              </a:rPr>
              <a:t>ClipArt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, </a:t>
            </a:r>
            <a:r>
              <a:rPr lang="uk-UA" sz="2400" dirty="0" err="1" smtClean="0">
                <a:solidFill>
                  <a:srgbClr val="002060"/>
                </a:solidFill>
                <a:latin typeface="Comic Sans MS" pitchFamily="66" charset="0"/>
              </a:rPr>
              <a:t>автофігури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, 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малюнки із папки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002060"/>
                </a:solidFill>
                <a:latin typeface="Comic Sans MS" pitchFamily="66" charset="0"/>
              </a:rPr>
              <a:t>D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:</a:t>
            </a:r>
            <a:r>
              <a:rPr lang="en-US" sz="2400" dirty="0" smtClean="0">
                <a:solidFill>
                  <a:srgbClr val="002060"/>
                </a:solidFill>
                <a:latin typeface="Comic Sans MS" pitchFamily="66" charset="0"/>
              </a:rPr>
              <a:t>FOR-ALL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\6</a:t>
            </a:r>
            <a:r>
              <a:rPr lang="en-US" sz="2400" dirty="0">
                <a:solidFill>
                  <a:srgbClr val="002060"/>
                </a:solidFill>
                <a:latin typeface="Comic Sans MS" pitchFamily="66" charset="0"/>
              </a:rPr>
              <a:t>kl-zagotovki\word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\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зо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браження</a:t>
            </a:r>
          </a:p>
          <a:p>
            <a:pPr marL="0" lvl="0" indent="0">
              <a:buNone/>
            </a:pPr>
            <a:r>
              <a:rPr lang="en-US" sz="2400" dirty="0">
                <a:solidFill>
                  <a:srgbClr val="002060"/>
                </a:solidFill>
                <a:latin typeface="Comic Sans MS" pitchFamily="66" charset="0"/>
              </a:rPr>
              <a:t>D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:</a:t>
            </a:r>
            <a:r>
              <a:rPr lang="en-US" sz="2400" dirty="0">
                <a:solidFill>
                  <a:srgbClr val="002060"/>
                </a:solidFill>
                <a:latin typeface="Comic Sans MS" pitchFamily="66" charset="0"/>
              </a:rPr>
              <a:t>FOR-ALL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\5</a:t>
            </a:r>
            <a:r>
              <a:rPr lang="en-US" sz="2400" dirty="0" smtClean="0">
                <a:solidFill>
                  <a:srgbClr val="002060"/>
                </a:solidFill>
                <a:latin typeface="Comic Sans MS" pitchFamily="66" charset="0"/>
              </a:rPr>
              <a:t>kl\paint</a:t>
            </a:r>
            <a:r>
              <a:rPr lang="uk-UA" sz="2400" dirty="0" smtClean="0">
                <a:solidFill>
                  <a:srgbClr val="002060"/>
                </a:solidFill>
                <a:latin typeface="Comic Sans MS" pitchFamily="66" charset="0"/>
              </a:rPr>
              <a:t>\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зо</a:t>
            </a:r>
            <a:r>
              <a:rPr lang="uk-UA" sz="2400" dirty="0">
                <a:solidFill>
                  <a:srgbClr val="002060"/>
                </a:solidFill>
                <a:latin typeface="Comic Sans MS" pitchFamily="66" charset="0"/>
              </a:rPr>
              <a:t>браження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Учитель інформатики ВРГ "Інтелект" Соболь-Хоменко С.В.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9ECDD8-742E-4735-804F-D1E5CD501C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404664"/>
            <a:ext cx="66247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Навчальна практична робота</a:t>
            </a:r>
            <a:endParaRPr lang="ru-RU" sz="36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034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2852936"/>
            <a:ext cx="8291264" cy="3273227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2600" dirty="0" err="1" smtClean="0">
                <a:solidFill>
                  <a:srgbClr val="002060"/>
                </a:solidFill>
                <a:latin typeface="Comic Sans MS" pitchFamily="66" charset="0"/>
              </a:rPr>
              <a:t>Які</a:t>
            </a:r>
            <a:r>
              <a:rPr lang="ru-RU" sz="26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600" dirty="0" err="1">
                <a:solidFill>
                  <a:srgbClr val="002060"/>
                </a:solidFill>
                <a:latin typeface="Comic Sans MS" pitchFamily="66" charset="0"/>
              </a:rPr>
              <a:t>графічні</a:t>
            </a:r>
            <a:r>
              <a:rPr lang="ru-RU" sz="2600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600" dirty="0" err="1">
                <a:solidFill>
                  <a:srgbClr val="002060"/>
                </a:solidFill>
                <a:latin typeface="Comic Sans MS" pitchFamily="66" charset="0"/>
              </a:rPr>
              <a:t>об'єкти</a:t>
            </a:r>
            <a:r>
              <a:rPr lang="ru-RU" sz="2600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600" dirty="0" err="1">
                <a:solidFill>
                  <a:srgbClr val="002060"/>
                </a:solidFill>
                <a:latin typeface="Comic Sans MS" pitchFamily="66" charset="0"/>
              </a:rPr>
              <a:t>можна</a:t>
            </a:r>
            <a:r>
              <a:rPr lang="ru-RU" sz="2600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2600" dirty="0" err="1">
                <a:solidFill>
                  <a:srgbClr val="002060"/>
                </a:solidFill>
                <a:latin typeface="Comic Sans MS" pitchFamily="66" charset="0"/>
              </a:rPr>
              <a:t>вставити</a:t>
            </a:r>
            <a:r>
              <a:rPr lang="ru-RU" sz="2600" dirty="0">
                <a:solidFill>
                  <a:srgbClr val="002060"/>
                </a:solidFill>
                <a:latin typeface="Comic Sans MS" pitchFamily="66" charset="0"/>
              </a:rPr>
              <a:t> в </a:t>
            </a:r>
            <a:r>
              <a:rPr lang="ru-RU" sz="2600" dirty="0" err="1">
                <a:solidFill>
                  <a:srgbClr val="002060"/>
                </a:solidFill>
                <a:latin typeface="Comic Sans MS" pitchFamily="66" charset="0"/>
              </a:rPr>
              <a:t>текстовий</a:t>
            </a:r>
            <a:r>
              <a:rPr lang="ru-RU" sz="2600" dirty="0">
                <a:solidFill>
                  <a:srgbClr val="002060"/>
                </a:solidFill>
                <a:latin typeface="Comic Sans MS" pitchFamily="66" charset="0"/>
              </a:rPr>
              <a:t> документ</a:t>
            </a:r>
            <a:r>
              <a:rPr lang="ru-RU" sz="2600" dirty="0" smtClean="0">
                <a:solidFill>
                  <a:srgbClr val="002060"/>
                </a:solidFill>
                <a:latin typeface="Comic Sans MS" pitchFamily="66" charset="0"/>
              </a:rPr>
              <a:t>?</a:t>
            </a:r>
          </a:p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r>
              <a:rPr lang="uk-UA" sz="2600" dirty="0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Які </a:t>
            </a:r>
            <a:r>
              <a:rPr lang="uk-UA" sz="2600" dirty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властивості графічного об'єкта можна змінити</a:t>
            </a:r>
            <a:r>
              <a:rPr lang="uk-UA" sz="2600" dirty="0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?</a:t>
            </a:r>
          </a:p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r>
              <a:rPr lang="ru-RU" sz="2600" dirty="0" err="1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Які</a:t>
            </a:r>
            <a:r>
              <a:rPr lang="ru-RU" sz="2600" dirty="0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 </a:t>
            </a:r>
            <a:r>
              <a:rPr lang="ru-RU" sz="2600" dirty="0" err="1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основні</a:t>
            </a:r>
            <a:r>
              <a:rPr lang="ru-RU" sz="2600" dirty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 </a:t>
            </a:r>
            <a:r>
              <a:rPr lang="ru-RU" sz="2600" dirty="0" err="1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можливості</a:t>
            </a:r>
            <a:r>
              <a:rPr lang="ru-RU" sz="2600" dirty="0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 з </a:t>
            </a:r>
            <a:r>
              <a:rPr lang="ru-RU" sz="2600" dirty="0" err="1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форматування</a:t>
            </a:r>
            <a:r>
              <a:rPr lang="ru-RU" sz="2600" dirty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 та </a:t>
            </a:r>
            <a:r>
              <a:rPr lang="ru-RU" sz="2600" dirty="0" err="1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редагування</a:t>
            </a:r>
            <a:r>
              <a:rPr lang="ru-RU" sz="2600" dirty="0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 </a:t>
            </a:r>
            <a:r>
              <a:rPr lang="ru-RU" sz="2600" dirty="0" err="1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графічних</a:t>
            </a:r>
            <a:r>
              <a:rPr lang="ru-RU" sz="2600" dirty="0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 об</a:t>
            </a:r>
            <a:r>
              <a:rPr lang="en-US" sz="2600" dirty="0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’</a:t>
            </a:r>
            <a:r>
              <a:rPr lang="uk-UA" sz="2600" dirty="0" err="1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єктів</a:t>
            </a:r>
            <a:r>
              <a:rPr lang="ru-RU" sz="2600" dirty="0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 </a:t>
            </a:r>
            <a:r>
              <a:rPr lang="ru-RU" sz="2600" dirty="0" err="1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надає</a:t>
            </a:r>
            <a:r>
              <a:rPr lang="ru-RU" sz="2600" dirty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 </a:t>
            </a:r>
            <a:r>
              <a:rPr lang="en-US" sz="2600" dirty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Microsoft Word </a:t>
            </a:r>
            <a:r>
              <a:rPr lang="ru-RU" sz="2600" dirty="0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у текстовому </a:t>
            </a:r>
            <a:r>
              <a:rPr lang="ru-RU" sz="2600" dirty="0" err="1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документі</a:t>
            </a:r>
            <a:r>
              <a:rPr lang="ru-RU" sz="2600" dirty="0" smtClean="0">
                <a:solidFill>
                  <a:srgbClr val="002060"/>
                </a:solidFill>
                <a:latin typeface="Comic Sans MS" pitchFamily="66" charset="0"/>
                <a:ea typeface="Calibri"/>
                <a:cs typeface="Times New Roman"/>
              </a:rPr>
              <a:t>?</a:t>
            </a:r>
            <a:endParaRPr lang="ru-RU" sz="2600" dirty="0">
              <a:solidFill>
                <a:srgbClr val="002060"/>
              </a:solidFill>
              <a:latin typeface="Comic Sans MS" pitchFamily="66" charset="0"/>
              <a:ea typeface="Calibri"/>
              <a:cs typeface="Times New Roman"/>
            </a:endParaRPr>
          </a:p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endParaRPr lang="ru-RU" sz="2600" dirty="0">
              <a:solidFill>
                <a:srgbClr val="002060"/>
              </a:solidFill>
              <a:latin typeface="Comic Sans MS" pitchFamily="66" charset="0"/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endParaRPr lang="ru-RU" sz="2600" dirty="0">
              <a:ea typeface="Calibri"/>
              <a:cs typeface="Times New Roman"/>
            </a:endParaRPr>
          </a:p>
          <a:p>
            <a:pPr marL="514350" indent="-514350">
              <a:buAutoNum type="arabicPeriod"/>
            </a:pPr>
            <a:endParaRPr lang="ru-RU" sz="2600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Учитель інформатики ВРГ "Інтелект" Соболь-Хоменко С.В.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51797B-E739-4D9F-B004-588D19C412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60" y="722313"/>
            <a:ext cx="8521596" cy="1931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63687" y="260648"/>
            <a:ext cx="5904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Повторюємо</a:t>
            </a:r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sym typeface="Wingdings" pitchFamily="2" charset="2"/>
              </a:rPr>
              <a:t>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2954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3145507"/>
            <a:ext cx="8229600" cy="2980656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Comic Sans MS" pitchFamily="66" charset="0"/>
              </a:rPr>
              <a:t>Читати § 24 підручника</a:t>
            </a:r>
          </a:p>
          <a:p>
            <a:r>
              <a:rPr lang="uk-UA" dirty="0" smtClean="0">
                <a:solidFill>
                  <a:srgbClr val="0070C0"/>
                </a:solidFill>
                <a:latin typeface="Comic Sans MS" pitchFamily="66" charset="0"/>
              </a:rPr>
              <a:t>Виконати вправи 1,2 на стор. 172 – 173</a:t>
            </a:r>
            <a:endParaRPr lang="en-US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uk-UA" dirty="0" smtClean="0">
                <a:solidFill>
                  <a:srgbClr val="7030A0"/>
                </a:solidFill>
                <a:latin typeface="Comic Sans MS" pitchFamily="66" charset="0"/>
              </a:rPr>
              <a:t>Виконати тест № 24</a:t>
            </a:r>
          </a:p>
          <a:p>
            <a:r>
              <a:rPr lang="uk-UA" dirty="0" smtClean="0">
                <a:solidFill>
                  <a:srgbClr val="00B050"/>
                </a:solidFill>
                <a:latin typeface="Comic Sans MS" pitchFamily="66" charset="0"/>
              </a:rPr>
              <a:t>Підготуватися до Практичної роботи</a:t>
            </a:r>
            <a:r>
              <a:rPr lang="en-US" dirty="0" smtClean="0">
                <a:solidFill>
                  <a:srgbClr val="00B050"/>
                </a:solidFill>
                <a:latin typeface="Comic Sans MS" pitchFamily="66" charset="0"/>
              </a:rPr>
              <a:t> 8</a:t>
            </a:r>
            <a:r>
              <a:rPr lang="uk-UA" dirty="0" smtClean="0">
                <a:solidFill>
                  <a:srgbClr val="00B050"/>
                </a:solidFill>
                <a:latin typeface="Comic Sans MS" pitchFamily="66" charset="0"/>
              </a:rPr>
              <a:t> </a:t>
            </a:r>
            <a:endParaRPr lang="en-US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uk-UA" dirty="0" smtClean="0">
                <a:solidFill>
                  <a:srgbClr val="00B050"/>
                </a:solidFill>
                <a:latin typeface="Comic Sans MS" pitchFamily="66" charset="0"/>
              </a:rPr>
              <a:t>§</a:t>
            </a:r>
            <a:r>
              <a:rPr lang="uk-UA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uk-UA" dirty="0" smtClean="0">
                <a:solidFill>
                  <a:srgbClr val="00B050"/>
                </a:solidFill>
                <a:latin typeface="Comic Sans MS" pitchFamily="66" charset="0"/>
              </a:rPr>
              <a:t>25.</a:t>
            </a:r>
            <a:endParaRPr lang="ru-RU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0BEE04-3A18-459C-A971-98FFA7274BC7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908720"/>
            <a:ext cx="1736725" cy="223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689" y="620688"/>
            <a:ext cx="4103687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2232248" cy="2304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548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51797B-E739-4D9F-B004-588D19C412BB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1090" y="4065633"/>
              <a:ext cx="360040" cy="400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4054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Учитель інформатики ВРГ "Інтелект" Соболь-Хоменко С.В.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FEBECE-64FB-4DB3-A5FB-4F5D0A8BAD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2055"/>
          <a:stretch/>
        </p:blipFill>
        <p:spPr>
          <a:xfrm>
            <a:off x="0" y="0"/>
            <a:ext cx="93318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625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Нижний колонтитул 1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898989"/>
                </a:solidFill>
              </a:rPr>
              <a:t>Учитель інформатики ВРГ "Інтелект" Соболь-Хоменко С.В.</a:t>
            </a:r>
          </a:p>
        </p:txBody>
      </p:sp>
      <p:sp>
        <p:nvSpPr>
          <p:cNvPr id="66563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FFA155F-8F75-421E-8C3E-8319D70FD38F}" type="slidenum">
              <a:rPr lang="ru-RU" smtClean="0">
                <a:solidFill>
                  <a:srgbClr val="898989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smtClean="0">
              <a:solidFill>
                <a:srgbClr val="898989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39752" y="504953"/>
            <a:ext cx="6631047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+mj-ea"/>
                <a:cs typeface="+mj-cs"/>
              </a:rPr>
              <a:t>Гра: Змістові ланцюжки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Picture 19" descr="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535" y="2996952"/>
            <a:ext cx="1227569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849"/>
            <a:ext cx="2015638" cy="1973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217674542"/>
              </p:ext>
            </p:extLst>
          </p:nvPr>
        </p:nvGraphicFramePr>
        <p:xfrm>
          <a:off x="395536" y="1052736"/>
          <a:ext cx="8380552" cy="4968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Нижний колонтитул 1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898989"/>
                </a:solidFill>
              </a:rPr>
              <a:t>Учитель інформатики ВРГ "Інтелект" Соболь-Хоменко С.В.</a:t>
            </a:r>
          </a:p>
        </p:txBody>
      </p:sp>
      <p:sp>
        <p:nvSpPr>
          <p:cNvPr id="66563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FFA155F-8F75-421E-8C3E-8319D70FD38F}" type="slidenum">
              <a:rPr lang="ru-RU" smtClean="0">
                <a:solidFill>
                  <a:srgbClr val="898989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smtClean="0">
              <a:solidFill>
                <a:srgbClr val="89898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86911" y="1549189"/>
            <a:ext cx="7452613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4" indent="-742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174625" algn="l"/>
              </a:tabLst>
              <a:defRPr/>
            </a:pPr>
            <a:r>
              <a:rPr lang="uk-UA" sz="3200" dirty="0" smtClean="0">
                <a:solidFill>
                  <a:srgbClr val="0070C0"/>
                </a:solidFill>
                <a:latin typeface="Comic Sans MS" pitchFamily="66" charset="0"/>
              </a:rPr>
              <a:t>Які </a:t>
            </a:r>
            <a:r>
              <a:rPr lang="uk-UA" sz="3200" dirty="0">
                <a:solidFill>
                  <a:srgbClr val="0070C0"/>
                </a:solidFill>
                <a:latin typeface="Comic Sans MS" pitchFamily="66" charset="0"/>
              </a:rPr>
              <a:t>є програми для роботи з текстовим </a:t>
            </a:r>
            <a:r>
              <a:rPr lang="uk-UA" sz="3200" dirty="0" smtClean="0">
                <a:solidFill>
                  <a:srgbClr val="0070C0"/>
                </a:solidFill>
                <a:latin typeface="Comic Sans MS" pitchFamily="66" charset="0"/>
              </a:rPr>
              <a:t>документом?</a:t>
            </a:r>
            <a:endParaRPr lang="en-US" sz="3200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marL="514350" lvl="4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uk-UA" sz="3200" dirty="0" smtClean="0">
                <a:solidFill>
                  <a:srgbClr val="0070C0"/>
                </a:solidFill>
                <a:latin typeface="Comic Sans MS" pitchFamily="66" charset="0"/>
              </a:rPr>
              <a:t>Можливості </a:t>
            </a:r>
            <a:r>
              <a:rPr lang="en-US" sz="3200" dirty="0">
                <a:solidFill>
                  <a:srgbClr val="0070C0"/>
                </a:solidFill>
                <a:latin typeface="Comic Sans MS" pitchFamily="66" charset="0"/>
              </a:rPr>
              <a:t>MS </a:t>
            </a: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Word</a:t>
            </a:r>
          </a:p>
          <a:p>
            <a:pPr marL="514350" lvl="4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Comic Sans MS" pitchFamily="66" charset="0"/>
              </a:rPr>
              <a:t>Що</a:t>
            </a:r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 таке </a:t>
            </a:r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опрацювання</a:t>
            </a:r>
            <a:r>
              <a:rPr lang="ru-RU" sz="3200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документа?</a:t>
            </a:r>
          </a:p>
          <a:p>
            <a:pPr marL="514350" lvl="4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200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Де воно відбувається на       фізичному рівні?</a:t>
            </a:r>
            <a:endParaRPr lang="en-US" sz="3200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marL="514350" lvl="4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  </a:t>
            </a:r>
            <a:r>
              <a:rPr lang="uk-UA" sz="3200" dirty="0" smtClean="0">
                <a:solidFill>
                  <a:srgbClr val="0070C0"/>
                </a:solidFill>
                <a:latin typeface="Comic Sans MS" pitchFamily="66" charset="0"/>
              </a:rPr>
              <a:t>Чим форматування відрізняється від редагування?</a:t>
            </a:r>
            <a:endParaRPr lang="uk-UA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39752" y="504953"/>
            <a:ext cx="6631047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+mj-ea"/>
                <a:cs typeface="+mj-cs"/>
              </a:rPr>
              <a:t>Текстовий документ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6567" name="Picture 2" descr="&amp;Tcy;&amp;iecy;&amp;kcy;&amp;scy;&amp;tcy;&amp;ocy;&amp;vcy;&amp;ycy;&amp;jcy; &amp;rcy;&amp;iecy;&amp;dcy;&amp;acy;&amp;kcy;&amp;tcy;&amp;ocy;&amp;rcy; &quot;Pages&quot; - &amp;lcy;&amp;ucy;&amp;chcy;&amp;shcy;&amp;icy;&amp;jcy; &amp;vcy;&amp;acy;&amp;rcy;&amp;icy;&amp;acy;&amp;ncy;&amp;tcy; &amp;dcy;&amp;lcy;&amp;yacy; iPho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48"/>
          <a:stretch>
            <a:fillRect/>
          </a:stretch>
        </p:blipFill>
        <p:spPr bwMode="auto">
          <a:xfrm>
            <a:off x="7740352" y="1340768"/>
            <a:ext cx="1062038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9" descr="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401" y="3429000"/>
            <a:ext cx="1440061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97"/>
          <a:stretch>
            <a:fillRect/>
          </a:stretch>
        </p:blipFill>
        <p:spPr bwMode="auto">
          <a:xfrm>
            <a:off x="1475656" y="411998"/>
            <a:ext cx="1152128" cy="928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611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238" y="28125"/>
            <a:ext cx="6339781" cy="1113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4E2429-E424-4025-A045-4AB32E25B851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grpSp>
        <p:nvGrpSpPr>
          <p:cNvPr id="67588" name="Группа 5"/>
          <p:cNvGrpSpPr>
            <a:grpSpLocks/>
          </p:cNvGrpSpPr>
          <p:nvPr/>
        </p:nvGrpSpPr>
        <p:grpSpPr bwMode="auto">
          <a:xfrm>
            <a:off x="1518570" y="1595438"/>
            <a:ext cx="6559550" cy="4621212"/>
            <a:chOff x="1475663" y="967588"/>
            <a:chExt cx="6558418" cy="4621652"/>
          </a:xfrm>
        </p:grpSpPr>
        <p:sp>
          <p:nvSpPr>
            <p:cNvPr id="7" name="Арка 6"/>
            <p:cNvSpPr/>
            <p:nvPr/>
          </p:nvSpPr>
          <p:spPr>
            <a:xfrm>
              <a:off x="1475663" y="1351800"/>
              <a:ext cx="809485" cy="4237440"/>
            </a:xfrm>
            <a:prstGeom prst="blockArc">
              <a:avLst>
                <a:gd name="adj1" fmla="val 18900000"/>
                <a:gd name="adj2" fmla="val 2700000"/>
                <a:gd name="adj3" fmla="val 336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Полилиния 7"/>
            <p:cNvSpPr/>
            <p:nvPr/>
          </p:nvSpPr>
          <p:spPr>
            <a:xfrm>
              <a:off x="2062937" y="1059672"/>
              <a:ext cx="5971144" cy="733495"/>
            </a:xfrm>
            <a:custGeom>
              <a:avLst/>
              <a:gdLst>
                <a:gd name="connsiteX0" fmla="*/ 0 w 5971771"/>
                <a:gd name="connsiteY0" fmla="*/ 0 h 733555"/>
                <a:gd name="connsiteX1" fmla="*/ 5971771 w 5971771"/>
                <a:gd name="connsiteY1" fmla="*/ 0 h 733555"/>
                <a:gd name="connsiteX2" fmla="*/ 5971771 w 5971771"/>
                <a:gd name="connsiteY2" fmla="*/ 733555 h 733555"/>
                <a:gd name="connsiteX3" fmla="*/ 0 w 5971771"/>
                <a:gd name="connsiteY3" fmla="*/ 733555 h 733555"/>
                <a:gd name="connsiteX4" fmla="*/ 0 w 5971771"/>
                <a:gd name="connsiteY4" fmla="*/ 0 h 7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1771" h="733555">
                  <a:moveTo>
                    <a:pt x="0" y="0"/>
                  </a:moveTo>
                  <a:lnTo>
                    <a:pt x="5971771" y="0"/>
                  </a:lnTo>
                  <a:lnTo>
                    <a:pt x="5971771" y="733555"/>
                  </a:lnTo>
                  <a:lnTo>
                    <a:pt x="0" y="73355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582260" tIns="55880" rIns="55880" bIns="55880" spcCol="1270" anchor="ctr"/>
            <a:lstStyle/>
            <a:p>
              <a:pPr defTabSz="9779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sz="2200" dirty="0"/>
                <a:t>Видалення та вставлення окремих символів</a:t>
              </a:r>
              <a:endParaRPr lang="ru-RU" sz="2200" dirty="0"/>
            </a:p>
          </p:txBody>
        </p:sp>
        <p:sp>
          <p:nvSpPr>
            <p:cNvPr id="9" name="Овал 8"/>
            <p:cNvSpPr/>
            <p:nvPr/>
          </p:nvSpPr>
          <p:spPr>
            <a:xfrm>
              <a:off x="1542326" y="967588"/>
              <a:ext cx="917417" cy="917662"/>
            </a:xfrm>
            <a:prstGeom prst="ellipse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Полилиния 9"/>
            <p:cNvSpPr/>
            <p:nvPr/>
          </p:nvSpPr>
          <p:spPr>
            <a:xfrm>
              <a:off x="2483552" y="2159914"/>
              <a:ext cx="5550529" cy="733495"/>
            </a:xfrm>
            <a:custGeom>
              <a:avLst/>
              <a:gdLst>
                <a:gd name="connsiteX0" fmla="*/ 0 w 5551206"/>
                <a:gd name="connsiteY0" fmla="*/ 0 h 733555"/>
                <a:gd name="connsiteX1" fmla="*/ 5551206 w 5551206"/>
                <a:gd name="connsiteY1" fmla="*/ 0 h 733555"/>
                <a:gd name="connsiteX2" fmla="*/ 5551206 w 5551206"/>
                <a:gd name="connsiteY2" fmla="*/ 733555 h 733555"/>
                <a:gd name="connsiteX3" fmla="*/ 0 w 5551206"/>
                <a:gd name="connsiteY3" fmla="*/ 733555 h 733555"/>
                <a:gd name="connsiteX4" fmla="*/ 0 w 5551206"/>
                <a:gd name="connsiteY4" fmla="*/ 0 h 7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1206" h="733555">
                  <a:moveTo>
                    <a:pt x="0" y="0"/>
                  </a:moveTo>
                  <a:lnTo>
                    <a:pt x="5551206" y="0"/>
                  </a:lnTo>
                  <a:lnTo>
                    <a:pt x="5551206" y="733555"/>
                  </a:lnTo>
                  <a:lnTo>
                    <a:pt x="0" y="73355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582260" tIns="55880" rIns="55880" bIns="55880" spcCol="1270" anchor="ctr"/>
            <a:lstStyle/>
            <a:p>
              <a:pPr defTabSz="9779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sz="2200" dirty="0"/>
                <a:t>Уведення символів, відсутніх на клавіатурі</a:t>
              </a:r>
              <a:endParaRPr lang="ru-RU" sz="2200" dirty="0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1791521" y="2067830"/>
              <a:ext cx="917417" cy="917662"/>
            </a:xfrm>
            <a:prstGeom prst="ellipse">
              <a:avLst/>
            </a:prstGeom>
          </p:spPr>
          <p:style>
            <a:lnRef idx="2">
              <a:schemeClr val="accent4">
                <a:hueOff val="-1488257"/>
                <a:satOff val="8966"/>
                <a:lumOff val="719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Полилиния 11"/>
            <p:cNvSpPr/>
            <p:nvPr/>
          </p:nvSpPr>
          <p:spPr>
            <a:xfrm>
              <a:off x="2483552" y="3260156"/>
              <a:ext cx="5550529" cy="733495"/>
            </a:xfrm>
            <a:custGeom>
              <a:avLst/>
              <a:gdLst>
                <a:gd name="connsiteX0" fmla="*/ 0 w 5551206"/>
                <a:gd name="connsiteY0" fmla="*/ 0 h 733555"/>
                <a:gd name="connsiteX1" fmla="*/ 5551206 w 5551206"/>
                <a:gd name="connsiteY1" fmla="*/ 0 h 733555"/>
                <a:gd name="connsiteX2" fmla="*/ 5551206 w 5551206"/>
                <a:gd name="connsiteY2" fmla="*/ 733555 h 733555"/>
                <a:gd name="connsiteX3" fmla="*/ 0 w 5551206"/>
                <a:gd name="connsiteY3" fmla="*/ 733555 h 733555"/>
                <a:gd name="connsiteX4" fmla="*/ 0 w 5551206"/>
                <a:gd name="connsiteY4" fmla="*/ 0 h 7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1206" h="733555">
                  <a:moveTo>
                    <a:pt x="0" y="0"/>
                  </a:moveTo>
                  <a:lnTo>
                    <a:pt x="5551206" y="0"/>
                  </a:lnTo>
                  <a:lnTo>
                    <a:pt x="5551206" y="733555"/>
                  </a:lnTo>
                  <a:lnTo>
                    <a:pt x="0" y="73355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582260" tIns="55880" rIns="55880" bIns="55880" spcCol="1270" anchor="ctr"/>
            <a:lstStyle/>
            <a:p>
              <a:pPr defTabSz="9779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sz="2200" dirty="0"/>
                <a:t>Виділення фрагментів тексту</a:t>
              </a:r>
              <a:endParaRPr lang="ru-RU" sz="2200" dirty="0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1880406" y="3204588"/>
              <a:ext cx="917417" cy="916075"/>
            </a:xfrm>
            <a:prstGeom prst="ellipse">
              <a:avLst/>
            </a:prstGeom>
          </p:spPr>
          <p:style>
            <a:lnRef idx="2">
              <a:schemeClr val="accent4">
                <a:hueOff val="-2976513"/>
                <a:satOff val="17933"/>
                <a:lumOff val="1437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Полилиния 13"/>
            <p:cNvSpPr/>
            <p:nvPr/>
          </p:nvSpPr>
          <p:spPr>
            <a:xfrm>
              <a:off x="2062937" y="4360398"/>
              <a:ext cx="5971144" cy="733495"/>
            </a:xfrm>
            <a:custGeom>
              <a:avLst/>
              <a:gdLst>
                <a:gd name="connsiteX0" fmla="*/ 0 w 5971771"/>
                <a:gd name="connsiteY0" fmla="*/ 0 h 733555"/>
                <a:gd name="connsiteX1" fmla="*/ 5971771 w 5971771"/>
                <a:gd name="connsiteY1" fmla="*/ 0 h 733555"/>
                <a:gd name="connsiteX2" fmla="*/ 5971771 w 5971771"/>
                <a:gd name="connsiteY2" fmla="*/ 733555 h 733555"/>
                <a:gd name="connsiteX3" fmla="*/ 0 w 5971771"/>
                <a:gd name="connsiteY3" fmla="*/ 733555 h 733555"/>
                <a:gd name="connsiteX4" fmla="*/ 0 w 5971771"/>
                <a:gd name="connsiteY4" fmla="*/ 0 h 73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1771" h="733555">
                  <a:moveTo>
                    <a:pt x="0" y="0"/>
                  </a:moveTo>
                  <a:lnTo>
                    <a:pt x="5971771" y="0"/>
                  </a:lnTo>
                  <a:lnTo>
                    <a:pt x="5971771" y="733555"/>
                  </a:lnTo>
                  <a:lnTo>
                    <a:pt x="0" y="73355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lIns="582260" tIns="55880" rIns="55880" bIns="55880" spcCol="1270" anchor="ctr"/>
            <a:lstStyle/>
            <a:p>
              <a:pPr defTabSz="9779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uk-UA" sz="2200" dirty="0"/>
                <a:t>Перевірка правопису</a:t>
              </a:r>
              <a:endParaRPr lang="ru-RU" sz="2200" dirty="0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1604229" y="4269902"/>
              <a:ext cx="915829" cy="916074"/>
            </a:xfrm>
            <a:prstGeom prst="ellipse">
              <a:avLst/>
            </a:prstGeom>
          </p:spPr>
          <p:style>
            <a:lnRef idx="2">
              <a:schemeClr val="accent4">
                <a:hueOff val="-4464770"/>
                <a:satOff val="26899"/>
                <a:lumOff val="2156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6758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6" b="78841"/>
          <a:stretch>
            <a:fillRect/>
          </a:stretch>
        </p:blipFill>
        <p:spPr bwMode="auto">
          <a:xfrm rot="-701121">
            <a:off x="133800" y="729937"/>
            <a:ext cx="2500313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382170" y="836712"/>
            <a:ext cx="584678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   Редагування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  <p:pic>
        <p:nvPicPr>
          <p:cNvPr id="6759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131" y="4897438"/>
            <a:ext cx="1036638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7" t="3483" r="32683" b="70517"/>
          <a:stretch/>
        </p:blipFill>
        <p:spPr bwMode="auto">
          <a:xfrm>
            <a:off x="334647" y="2512553"/>
            <a:ext cx="1140410" cy="1585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Diagram group"/>
          <p:cNvGrpSpPr/>
          <p:nvPr/>
        </p:nvGrpSpPr>
        <p:grpSpPr>
          <a:xfrm>
            <a:off x="1522941" y="1503157"/>
            <a:ext cx="975284" cy="1100523"/>
            <a:chOff x="432044" y="3501005"/>
            <a:chExt cx="1565611" cy="1124077"/>
          </a:xfrm>
          <a:scene3d>
            <a:camera prst="isometricOffAxis2Left" zoom="95000"/>
            <a:lightRig rig="flat" dir="t"/>
          </a:scene3d>
        </p:grpSpPr>
        <p:grpSp>
          <p:nvGrpSpPr>
            <p:cNvPr id="28" name="Группа 27"/>
            <p:cNvGrpSpPr/>
            <p:nvPr/>
          </p:nvGrpSpPr>
          <p:grpSpPr>
            <a:xfrm>
              <a:off x="432044" y="3501005"/>
              <a:ext cx="1565611" cy="1124077"/>
              <a:chOff x="432044" y="3501005"/>
              <a:chExt cx="1565611" cy="1124077"/>
            </a:xfrm>
          </p:grpSpPr>
          <p:sp>
            <p:nvSpPr>
              <p:cNvPr id="29" name="Прямоугольник 28"/>
              <p:cNvSpPr/>
              <p:nvPr/>
            </p:nvSpPr>
            <p:spPr>
              <a:xfrm>
                <a:off x="432044" y="3501005"/>
                <a:ext cx="1565611" cy="1124077"/>
              </a:xfrm>
              <a:prstGeom prst="rect">
                <a:avLst/>
              </a:prstGeom>
              <a:sp3d extrusionH="381000" contourW="38100" prstMaterial="matte">
                <a:contourClr>
                  <a:schemeClr val="lt1"/>
                </a:contourClr>
              </a:sp3d>
            </p:spPr>
            <p:style>
              <a:ln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0" name="Прямоугольник 29"/>
              <p:cNvSpPr/>
              <p:nvPr/>
            </p:nvSpPr>
            <p:spPr>
              <a:xfrm>
                <a:off x="432044" y="3501005"/>
                <a:ext cx="1565611" cy="1124077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64008" tIns="64008" rIns="85344" bIns="96012" spcCol="1270"/>
              <a:lstStyle/>
              <a:p>
                <a:pPr marL="114300" lvl="1" indent="-114300" defTabSz="53340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r>
                  <a:rPr lang="en-US" sz="12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Delete</a:t>
                </a:r>
                <a:endParaRPr lang="ru-RU" sz="1200" dirty="0"/>
              </a:p>
              <a:p>
                <a:pPr marL="114300" lvl="1" indent="-114300" defTabSz="53340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r>
                  <a:rPr lang="en-US" sz="12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Backspace</a:t>
                </a:r>
                <a:endParaRPr lang="ru-RU" sz="1200" dirty="0"/>
              </a:p>
            </p:txBody>
          </p:sp>
        </p:grpSp>
      </p:grpSp>
      <p:grpSp>
        <p:nvGrpSpPr>
          <p:cNvPr id="31" name="Diagram group"/>
          <p:cNvGrpSpPr/>
          <p:nvPr/>
        </p:nvGrpSpPr>
        <p:grpSpPr>
          <a:xfrm>
            <a:off x="1518570" y="2745982"/>
            <a:ext cx="1142846" cy="896090"/>
            <a:chOff x="1224133" y="2852941"/>
            <a:chExt cx="1565611" cy="1124077"/>
          </a:xfrm>
          <a:scene3d>
            <a:camera prst="isometricOffAxis2Left" zoom="95000"/>
            <a:lightRig rig="flat" dir="t"/>
          </a:scene3d>
        </p:grpSpPr>
        <p:grpSp>
          <p:nvGrpSpPr>
            <p:cNvPr id="32" name="Группа 31"/>
            <p:cNvGrpSpPr/>
            <p:nvPr/>
          </p:nvGrpSpPr>
          <p:grpSpPr>
            <a:xfrm>
              <a:off x="1224133" y="2852941"/>
              <a:ext cx="1565611" cy="1124077"/>
              <a:chOff x="1224133" y="2852941"/>
              <a:chExt cx="1565611" cy="1124077"/>
            </a:xfrm>
          </p:grpSpPr>
          <p:sp>
            <p:nvSpPr>
              <p:cNvPr id="33" name="Прямоугольник 32"/>
              <p:cNvSpPr/>
              <p:nvPr/>
            </p:nvSpPr>
            <p:spPr>
              <a:xfrm>
                <a:off x="1224133" y="2852941"/>
                <a:ext cx="1565611" cy="1124077"/>
              </a:xfrm>
              <a:prstGeom prst="rect">
                <a:avLst/>
              </a:prstGeom>
              <a:sp3d extrusionH="381000" contourW="38100" prstMaterial="matte">
                <a:contourClr>
                  <a:schemeClr val="lt1"/>
                </a:contourClr>
              </a:sp3d>
            </p:spPr>
            <p:style>
              <a:ln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4" name="Прямоугольник 33"/>
              <p:cNvSpPr/>
              <p:nvPr/>
            </p:nvSpPr>
            <p:spPr>
              <a:xfrm>
                <a:off x="1224133" y="2852941"/>
                <a:ext cx="1565611" cy="1124077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64008" tIns="64008" rIns="85344" bIns="96012" spcCol="1270"/>
              <a:lstStyle/>
              <a:p>
                <a:pPr marL="114300" lvl="1" indent="-114300" defTabSz="53340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r>
                  <a:rPr lang="ru-RU" sz="1200" b="1" dirty="0">
                    <a:solidFill>
                      <a:srgbClr val="C00000"/>
                    </a:solidFill>
                  </a:rPr>
                  <a:t>Символ меню Вставка</a:t>
                </a:r>
                <a:endParaRPr lang="ru-RU" sz="1200" dirty="0"/>
              </a:p>
              <a:p>
                <a:pPr marL="114300" lvl="1" indent="-114300" defTabSz="53340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r>
                  <a:rPr lang="en-US" sz="1200" b="1" dirty="0" err="1">
                    <a:solidFill>
                      <a:srgbClr val="C00000"/>
                    </a:solidFill>
                  </a:rPr>
                  <a:t>Ctrl+Alt+F</a:t>
                </a:r>
                <a:r>
                  <a:rPr lang="en-US" sz="1200" b="1" dirty="0">
                    <a:solidFill>
                      <a:srgbClr val="C00000"/>
                    </a:solidFill>
                  </a:rPr>
                  <a:t>,</a:t>
                </a:r>
                <a:endParaRPr lang="ru-RU" sz="1200" dirty="0"/>
              </a:p>
            </p:txBody>
          </p:sp>
        </p:grpSp>
      </p:grpSp>
      <p:grpSp>
        <p:nvGrpSpPr>
          <p:cNvPr id="35" name="Diagram group"/>
          <p:cNvGrpSpPr/>
          <p:nvPr/>
        </p:nvGrpSpPr>
        <p:grpSpPr>
          <a:xfrm>
            <a:off x="1612106" y="3681286"/>
            <a:ext cx="1247772" cy="1124077"/>
            <a:chOff x="3528385" y="3068955"/>
            <a:chExt cx="1565611" cy="1124077"/>
          </a:xfrm>
          <a:scene3d>
            <a:camera prst="isometricOffAxis2Left" zoom="95000"/>
            <a:lightRig rig="flat" dir="t"/>
          </a:scene3d>
        </p:grpSpPr>
        <p:grpSp>
          <p:nvGrpSpPr>
            <p:cNvPr id="36" name="Группа 35"/>
            <p:cNvGrpSpPr/>
            <p:nvPr/>
          </p:nvGrpSpPr>
          <p:grpSpPr>
            <a:xfrm>
              <a:off x="3528385" y="3068955"/>
              <a:ext cx="1565611" cy="1124077"/>
              <a:chOff x="3528385" y="3068955"/>
              <a:chExt cx="1565611" cy="1124077"/>
            </a:xfrm>
          </p:grpSpPr>
          <p:sp>
            <p:nvSpPr>
              <p:cNvPr id="37" name="Прямоугольник 36"/>
              <p:cNvSpPr/>
              <p:nvPr/>
            </p:nvSpPr>
            <p:spPr>
              <a:xfrm>
                <a:off x="3528385" y="3068955"/>
                <a:ext cx="1565611" cy="1124077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  <a:sp3d extrusionH="381000" contourW="38100" prstMaterial="matte">
                <a:contourClr>
                  <a:schemeClr val="lt1"/>
                </a:contourClr>
              </a:sp3d>
            </p:spPr>
            <p:style>
              <a:lnRef idx="0">
                <a:scrgbClr r="0" g="0" b="0"/>
              </a:lnRef>
              <a:fillRef idx="1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8" name="Прямоугольник 37"/>
              <p:cNvSpPr/>
              <p:nvPr/>
            </p:nvSpPr>
            <p:spPr>
              <a:xfrm>
                <a:off x="3528385" y="3068955"/>
                <a:ext cx="1565611" cy="1124077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64008" tIns="64008" rIns="85344" bIns="96012" spcCol="1270"/>
              <a:lstStyle/>
              <a:p>
                <a:pPr marL="114300" lvl="1" indent="-114300" defTabSz="53340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r>
                  <a:rPr lang="uk-UA" sz="1200" dirty="0">
                    <a:solidFill>
                      <a:srgbClr val="C00000"/>
                    </a:solidFill>
                  </a:rPr>
                  <a:t>Слово </a:t>
                </a:r>
                <a:endParaRPr lang="ru-RU" sz="1200" dirty="0">
                  <a:solidFill>
                    <a:srgbClr val="C00000"/>
                  </a:solidFill>
                </a:endParaRPr>
              </a:p>
              <a:p>
                <a:pPr marL="114300" lvl="1" indent="-114300" defTabSz="53340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r>
                  <a:rPr lang="uk-UA" sz="1200" dirty="0">
                    <a:solidFill>
                      <a:srgbClr val="C00000"/>
                    </a:solidFill>
                  </a:rPr>
                  <a:t>Рядок </a:t>
                </a:r>
                <a:endParaRPr lang="ru-RU" sz="1200" dirty="0">
                  <a:solidFill>
                    <a:srgbClr val="C00000"/>
                  </a:solidFill>
                </a:endParaRPr>
              </a:p>
              <a:p>
                <a:pPr marL="114300" lvl="1" indent="-114300" defTabSz="53340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r>
                  <a:rPr lang="uk-UA" sz="1200" dirty="0">
                    <a:solidFill>
                      <a:srgbClr val="C00000"/>
                    </a:solidFill>
                  </a:rPr>
                  <a:t>Речення</a:t>
                </a:r>
                <a:endParaRPr lang="ru-RU" sz="1200" dirty="0">
                  <a:solidFill>
                    <a:srgbClr val="C00000"/>
                  </a:solidFill>
                </a:endParaRPr>
              </a:p>
              <a:p>
                <a:pPr marL="114300" lvl="1" indent="-114300" defTabSz="53340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r>
                  <a:rPr lang="uk-UA" sz="1200" dirty="0">
                    <a:solidFill>
                      <a:srgbClr val="C00000"/>
                    </a:solidFill>
                  </a:rPr>
                  <a:t>Абзац</a:t>
                </a:r>
                <a:endParaRPr lang="ru-RU" sz="1200" dirty="0">
                  <a:solidFill>
                    <a:srgbClr val="C00000"/>
                  </a:solidFill>
                </a:endParaRPr>
              </a:p>
              <a:p>
                <a:pPr marL="114300" lvl="1" indent="-114300" defTabSz="53340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r>
                  <a:rPr lang="uk-UA" sz="1200" dirty="0">
                    <a:solidFill>
                      <a:srgbClr val="C00000"/>
                    </a:solidFill>
                  </a:rPr>
                  <a:t>Документ </a:t>
                </a:r>
                <a:endParaRPr lang="ru-RU" sz="1200" dirty="0">
                  <a:solidFill>
                    <a:srgbClr val="C00000"/>
                  </a:solidFill>
                </a:endParaRPr>
              </a:p>
            </p:txBody>
          </p:sp>
        </p:grp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56" y="4692650"/>
            <a:ext cx="12192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39842" y="447587"/>
            <a:ext cx="8896653" cy="5832651"/>
            <a:chOff x="323528" y="692692"/>
            <a:chExt cx="8721580" cy="5832651"/>
          </a:xfrm>
        </p:grpSpPr>
        <p:sp>
          <p:nvSpPr>
            <p:cNvPr id="5" name="Полилиния 4"/>
            <p:cNvSpPr/>
            <p:nvPr/>
          </p:nvSpPr>
          <p:spPr>
            <a:xfrm>
              <a:off x="2241112" y="2602259"/>
              <a:ext cx="5074213" cy="2554929"/>
            </a:xfrm>
            <a:custGeom>
              <a:avLst/>
              <a:gdLst>
                <a:gd name="connsiteX0" fmla="*/ 0 w 5074213"/>
                <a:gd name="connsiteY0" fmla="*/ 1277465 h 2554929"/>
                <a:gd name="connsiteX1" fmla="*/ 2537107 w 5074213"/>
                <a:gd name="connsiteY1" fmla="*/ 0 h 2554929"/>
                <a:gd name="connsiteX2" fmla="*/ 5074214 w 5074213"/>
                <a:gd name="connsiteY2" fmla="*/ 1277465 h 2554929"/>
                <a:gd name="connsiteX3" fmla="*/ 2537107 w 5074213"/>
                <a:gd name="connsiteY3" fmla="*/ 2554930 h 2554929"/>
                <a:gd name="connsiteX4" fmla="*/ 0 w 5074213"/>
                <a:gd name="connsiteY4" fmla="*/ 1277465 h 2554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4213" h="2554929">
                  <a:moveTo>
                    <a:pt x="0" y="1277465"/>
                  </a:moveTo>
                  <a:cubicBezTo>
                    <a:pt x="0" y="571941"/>
                    <a:pt x="1135901" y="0"/>
                    <a:pt x="2537107" y="0"/>
                  </a:cubicBezTo>
                  <a:cubicBezTo>
                    <a:pt x="3938313" y="0"/>
                    <a:pt x="5074214" y="571941"/>
                    <a:pt x="5074214" y="1277465"/>
                  </a:cubicBezTo>
                  <a:cubicBezTo>
                    <a:pt x="5074214" y="1982989"/>
                    <a:pt x="3938313" y="2554930"/>
                    <a:pt x="2537107" y="2554930"/>
                  </a:cubicBezTo>
                  <a:cubicBezTo>
                    <a:pt x="1135901" y="2554930"/>
                    <a:pt x="0" y="1982989"/>
                    <a:pt x="0" y="1277465"/>
                  </a:cubicBezTo>
                  <a:close/>
                </a:path>
              </a:pathLst>
            </a:cu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790091" tIns="421151" rIns="790091" bIns="421151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700" b="1" i="1" kern="1200" noProof="0" dirty="0" smtClean="0"/>
                <a:t>Зміна зовнішнього вигляду тексту</a:t>
              </a:r>
              <a:endParaRPr lang="uk-UA" sz="3700" b="1" i="1" kern="1200" noProof="0" dirty="0"/>
            </a:p>
          </p:txBody>
        </p:sp>
        <p:sp>
          <p:nvSpPr>
            <p:cNvPr id="7" name="Полилиния 6"/>
            <p:cNvSpPr/>
            <p:nvPr/>
          </p:nvSpPr>
          <p:spPr>
            <a:xfrm rot="5376307">
              <a:off x="4535984" y="1798414"/>
              <a:ext cx="484467" cy="595253"/>
            </a:xfrm>
            <a:custGeom>
              <a:avLst/>
              <a:gdLst>
                <a:gd name="connsiteX0" fmla="*/ 0 w 484467"/>
                <a:gd name="connsiteY0" fmla="*/ 119050 h 595252"/>
                <a:gd name="connsiteX1" fmla="*/ 242234 w 484467"/>
                <a:gd name="connsiteY1" fmla="*/ 119050 h 595252"/>
                <a:gd name="connsiteX2" fmla="*/ 242234 w 484467"/>
                <a:gd name="connsiteY2" fmla="*/ 0 h 595252"/>
                <a:gd name="connsiteX3" fmla="*/ 484467 w 484467"/>
                <a:gd name="connsiteY3" fmla="*/ 297626 h 595252"/>
                <a:gd name="connsiteX4" fmla="*/ 242234 w 484467"/>
                <a:gd name="connsiteY4" fmla="*/ 595252 h 595252"/>
                <a:gd name="connsiteX5" fmla="*/ 242234 w 484467"/>
                <a:gd name="connsiteY5" fmla="*/ 476202 h 595252"/>
                <a:gd name="connsiteX6" fmla="*/ 0 w 484467"/>
                <a:gd name="connsiteY6" fmla="*/ 476202 h 595252"/>
                <a:gd name="connsiteX7" fmla="*/ 0 w 484467"/>
                <a:gd name="connsiteY7" fmla="*/ 119050 h 59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4467" h="595252">
                  <a:moveTo>
                    <a:pt x="484467" y="476202"/>
                  </a:moveTo>
                  <a:lnTo>
                    <a:pt x="242233" y="476202"/>
                  </a:lnTo>
                  <a:lnTo>
                    <a:pt x="242233" y="595252"/>
                  </a:lnTo>
                  <a:lnTo>
                    <a:pt x="0" y="297626"/>
                  </a:lnTo>
                  <a:lnTo>
                    <a:pt x="242233" y="0"/>
                  </a:lnTo>
                  <a:lnTo>
                    <a:pt x="242233" y="119050"/>
                  </a:lnTo>
                  <a:lnTo>
                    <a:pt x="484467" y="119050"/>
                  </a:lnTo>
                  <a:lnTo>
                    <a:pt x="484467" y="476202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5340" tIns="119049" rIns="-1" bIns="119051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2500" b="1" i="1" kern="1200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3311076" y="692692"/>
              <a:ext cx="2897217" cy="995507"/>
            </a:xfrm>
            <a:custGeom>
              <a:avLst/>
              <a:gdLst>
                <a:gd name="connsiteX0" fmla="*/ 0 w 2897217"/>
                <a:gd name="connsiteY0" fmla="*/ 165921 h 995507"/>
                <a:gd name="connsiteX1" fmla="*/ 165921 w 2897217"/>
                <a:gd name="connsiteY1" fmla="*/ 0 h 995507"/>
                <a:gd name="connsiteX2" fmla="*/ 2731296 w 2897217"/>
                <a:gd name="connsiteY2" fmla="*/ 0 h 995507"/>
                <a:gd name="connsiteX3" fmla="*/ 2897217 w 2897217"/>
                <a:gd name="connsiteY3" fmla="*/ 165921 h 995507"/>
                <a:gd name="connsiteX4" fmla="*/ 2897217 w 2897217"/>
                <a:gd name="connsiteY4" fmla="*/ 829586 h 995507"/>
                <a:gd name="connsiteX5" fmla="*/ 2731296 w 2897217"/>
                <a:gd name="connsiteY5" fmla="*/ 995507 h 995507"/>
                <a:gd name="connsiteX6" fmla="*/ 165921 w 2897217"/>
                <a:gd name="connsiteY6" fmla="*/ 995507 h 995507"/>
                <a:gd name="connsiteX7" fmla="*/ 0 w 2897217"/>
                <a:gd name="connsiteY7" fmla="*/ 829586 h 995507"/>
                <a:gd name="connsiteX8" fmla="*/ 0 w 2897217"/>
                <a:gd name="connsiteY8" fmla="*/ 165921 h 995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97217" h="995507">
                  <a:moveTo>
                    <a:pt x="0" y="165921"/>
                  </a:moveTo>
                  <a:cubicBezTo>
                    <a:pt x="0" y="74285"/>
                    <a:pt x="74285" y="0"/>
                    <a:pt x="165921" y="0"/>
                  </a:cubicBezTo>
                  <a:lnTo>
                    <a:pt x="2731296" y="0"/>
                  </a:lnTo>
                  <a:cubicBezTo>
                    <a:pt x="2822932" y="0"/>
                    <a:pt x="2897217" y="74285"/>
                    <a:pt x="2897217" y="165921"/>
                  </a:cubicBezTo>
                  <a:lnTo>
                    <a:pt x="2897217" y="829586"/>
                  </a:lnTo>
                  <a:cubicBezTo>
                    <a:pt x="2897217" y="921222"/>
                    <a:pt x="2822932" y="995507"/>
                    <a:pt x="2731296" y="995507"/>
                  </a:cubicBezTo>
                  <a:lnTo>
                    <a:pt x="165921" y="995507"/>
                  </a:lnTo>
                  <a:cubicBezTo>
                    <a:pt x="74285" y="995507"/>
                    <a:pt x="0" y="921222"/>
                    <a:pt x="0" y="829586"/>
                  </a:cubicBezTo>
                  <a:lnTo>
                    <a:pt x="0" y="165921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85427" tIns="85427" rIns="85427" bIns="85427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900" b="1" i="1" kern="1200" dirty="0" smtClean="0"/>
                <a:t>Шрифт тексту</a:t>
              </a:r>
              <a:endParaRPr lang="uk-UA" sz="2900" b="1" i="1" kern="1200" dirty="0"/>
            </a:p>
          </p:txBody>
        </p:sp>
        <p:sp>
          <p:nvSpPr>
            <p:cNvPr id="9" name="Полилиния 8"/>
            <p:cNvSpPr/>
            <p:nvPr/>
          </p:nvSpPr>
          <p:spPr>
            <a:xfrm rot="19606022">
              <a:off x="6481478" y="2271968"/>
              <a:ext cx="592636" cy="595252"/>
            </a:xfrm>
            <a:custGeom>
              <a:avLst/>
              <a:gdLst>
                <a:gd name="connsiteX0" fmla="*/ 0 w 592636"/>
                <a:gd name="connsiteY0" fmla="*/ 119050 h 595252"/>
                <a:gd name="connsiteX1" fmla="*/ 296318 w 592636"/>
                <a:gd name="connsiteY1" fmla="*/ 119050 h 595252"/>
                <a:gd name="connsiteX2" fmla="*/ 296318 w 592636"/>
                <a:gd name="connsiteY2" fmla="*/ 0 h 595252"/>
                <a:gd name="connsiteX3" fmla="*/ 592636 w 592636"/>
                <a:gd name="connsiteY3" fmla="*/ 297626 h 595252"/>
                <a:gd name="connsiteX4" fmla="*/ 296318 w 592636"/>
                <a:gd name="connsiteY4" fmla="*/ 595252 h 595252"/>
                <a:gd name="connsiteX5" fmla="*/ 296318 w 592636"/>
                <a:gd name="connsiteY5" fmla="*/ 476202 h 595252"/>
                <a:gd name="connsiteX6" fmla="*/ 0 w 592636"/>
                <a:gd name="connsiteY6" fmla="*/ 476202 h 595252"/>
                <a:gd name="connsiteX7" fmla="*/ 0 w 592636"/>
                <a:gd name="connsiteY7" fmla="*/ 119050 h 59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2636" h="595252">
                  <a:moveTo>
                    <a:pt x="0" y="119050"/>
                  </a:moveTo>
                  <a:lnTo>
                    <a:pt x="296318" y="119050"/>
                  </a:lnTo>
                  <a:lnTo>
                    <a:pt x="296318" y="0"/>
                  </a:lnTo>
                  <a:lnTo>
                    <a:pt x="592636" y="297626"/>
                  </a:lnTo>
                  <a:lnTo>
                    <a:pt x="296318" y="595252"/>
                  </a:lnTo>
                  <a:lnTo>
                    <a:pt x="296318" y="476202"/>
                  </a:lnTo>
                  <a:lnTo>
                    <a:pt x="0" y="476202"/>
                  </a:lnTo>
                  <a:lnTo>
                    <a:pt x="0" y="119050"/>
                  </a:lnTo>
                  <a:close/>
                </a:path>
              </a:pathLst>
            </a:custGeom>
            <a:solidFill>
              <a:srgbClr val="00B05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119050" rIns="177791" bIns="119049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2500" b="1" i="1" kern="1200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6742093" y="1340761"/>
              <a:ext cx="2303015" cy="995507"/>
            </a:xfrm>
            <a:custGeom>
              <a:avLst/>
              <a:gdLst>
                <a:gd name="connsiteX0" fmla="*/ 0 w 2303015"/>
                <a:gd name="connsiteY0" fmla="*/ 165921 h 995507"/>
                <a:gd name="connsiteX1" fmla="*/ 165921 w 2303015"/>
                <a:gd name="connsiteY1" fmla="*/ 0 h 995507"/>
                <a:gd name="connsiteX2" fmla="*/ 2137094 w 2303015"/>
                <a:gd name="connsiteY2" fmla="*/ 0 h 995507"/>
                <a:gd name="connsiteX3" fmla="*/ 2303015 w 2303015"/>
                <a:gd name="connsiteY3" fmla="*/ 165921 h 995507"/>
                <a:gd name="connsiteX4" fmla="*/ 2303015 w 2303015"/>
                <a:gd name="connsiteY4" fmla="*/ 829586 h 995507"/>
                <a:gd name="connsiteX5" fmla="*/ 2137094 w 2303015"/>
                <a:gd name="connsiteY5" fmla="*/ 995507 h 995507"/>
                <a:gd name="connsiteX6" fmla="*/ 165921 w 2303015"/>
                <a:gd name="connsiteY6" fmla="*/ 995507 h 995507"/>
                <a:gd name="connsiteX7" fmla="*/ 0 w 2303015"/>
                <a:gd name="connsiteY7" fmla="*/ 829586 h 995507"/>
                <a:gd name="connsiteX8" fmla="*/ 0 w 2303015"/>
                <a:gd name="connsiteY8" fmla="*/ 165921 h 995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3015" h="995507">
                  <a:moveTo>
                    <a:pt x="0" y="165921"/>
                  </a:moveTo>
                  <a:cubicBezTo>
                    <a:pt x="0" y="74285"/>
                    <a:pt x="74285" y="0"/>
                    <a:pt x="165921" y="0"/>
                  </a:cubicBezTo>
                  <a:lnTo>
                    <a:pt x="2137094" y="0"/>
                  </a:lnTo>
                  <a:cubicBezTo>
                    <a:pt x="2228730" y="0"/>
                    <a:pt x="2303015" y="74285"/>
                    <a:pt x="2303015" y="165921"/>
                  </a:cubicBezTo>
                  <a:lnTo>
                    <a:pt x="2303015" y="829586"/>
                  </a:lnTo>
                  <a:cubicBezTo>
                    <a:pt x="2303015" y="921222"/>
                    <a:pt x="2228730" y="995507"/>
                    <a:pt x="2137094" y="995507"/>
                  </a:cubicBezTo>
                  <a:lnTo>
                    <a:pt x="165921" y="995507"/>
                  </a:lnTo>
                  <a:cubicBezTo>
                    <a:pt x="74285" y="995507"/>
                    <a:pt x="0" y="921222"/>
                    <a:pt x="0" y="829586"/>
                  </a:cubicBezTo>
                  <a:lnTo>
                    <a:pt x="0" y="165921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85427" tIns="85427" rIns="85427" bIns="85427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900" b="1" i="1" kern="1200" dirty="0" smtClean="0"/>
                <a:t>Розмір</a:t>
              </a:r>
              <a:endParaRPr lang="uk-UA" sz="2900" b="1" i="1" kern="1200" dirty="0"/>
            </a:p>
          </p:txBody>
        </p:sp>
        <p:sp>
          <p:nvSpPr>
            <p:cNvPr id="12" name="Полилиния 11"/>
            <p:cNvSpPr/>
            <p:nvPr/>
          </p:nvSpPr>
          <p:spPr>
            <a:xfrm rot="2458977">
              <a:off x="6138254" y="4963581"/>
              <a:ext cx="460270" cy="595252"/>
            </a:xfrm>
            <a:custGeom>
              <a:avLst/>
              <a:gdLst>
                <a:gd name="connsiteX0" fmla="*/ 0 w 460270"/>
                <a:gd name="connsiteY0" fmla="*/ 119050 h 595252"/>
                <a:gd name="connsiteX1" fmla="*/ 230135 w 460270"/>
                <a:gd name="connsiteY1" fmla="*/ 119050 h 595252"/>
                <a:gd name="connsiteX2" fmla="*/ 230135 w 460270"/>
                <a:gd name="connsiteY2" fmla="*/ 0 h 595252"/>
                <a:gd name="connsiteX3" fmla="*/ 460270 w 460270"/>
                <a:gd name="connsiteY3" fmla="*/ 297626 h 595252"/>
                <a:gd name="connsiteX4" fmla="*/ 230135 w 460270"/>
                <a:gd name="connsiteY4" fmla="*/ 595252 h 595252"/>
                <a:gd name="connsiteX5" fmla="*/ 230135 w 460270"/>
                <a:gd name="connsiteY5" fmla="*/ 476202 h 595252"/>
                <a:gd name="connsiteX6" fmla="*/ 0 w 460270"/>
                <a:gd name="connsiteY6" fmla="*/ 476202 h 595252"/>
                <a:gd name="connsiteX7" fmla="*/ 0 w 460270"/>
                <a:gd name="connsiteY7" fmla="*/ 119050 h 59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0270" h="595252">
                  <a:moveTo>
                    <a:pt x="0" y="119050"/>
                  </a:moveTo>
                  <a:lnTo>
                    <a:pt x="230135" y="119050"/>
                  </a:lnTo>
                  <a:lnTo>
                    <a:pt x="230135" y="0"/>
                  </a:lnTo>
                  <a:lnTo>
                    <a:pt x="460270" y="297626"/>
                  </a:lnTo>
                  <a:lnTo>
                    <a:pt x="230135" y="595252"/>
                  </a:lnTo>
                  <a:lnTo>
                    <a:pt x="230135" y="476202"/>
                  </a:lnTo>
                  <a:lnTo>
                    <a:pt x="0" y="476202"/>
                  </a:lnTo>
                  <a:lnTo>
                    <a:pt x="0" y="11905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119050" rIns="138081" bIns="119049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2500" b="1" i="1" kern="1200"/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5499825" y="5529836"/>
              <a:ext cx="3501433" cy="995507"/>
            </a:xfrm>
            <a:custGeom>
              <a:avLst/>
              <a:gdLst>
                <a:gd name="connsiteX0" fmla="*/ 0 w 3501433"/>
                <a:gd name="connsiteY0" fmla="*/ 165921 h 995507"/>
                <a:gd name="connsiteX1" fmla="*/ 165921 w 3501433"/>
                <a:gd name="connsiteY1" fmla="*/ 0 h 995507"/>
                <a:gd name="connsiteX2" fmla="*/ 3335512 w 3501433"/>
                <a:gd name="connsiteY2" fmla="*/ 0 h 995507"/>
                <a:gd name="connsiteX3" fmla="*/ 3501433 w 3501433"/>
                <a:gd name="connsiteY3" fmla="*/ 165921 h 995507"/>
                <a:gd name="connsiteX4" fmla="*/ 3501433 w 3501433"/>
                <a:gd name="connsiteY4" fmla="*/ 829586 h 995507"/>
                <a:gd name="connsiteX5" fmla="*/ 3335512 w 3501433"/>
                <a:gd name="connsiteY5" fmla="*/ 995507 h 995507"/>
                <a:gd name="connsiteX6" fmla="*/ 165921 w 3501433"/>
                <a:gd name="connsiteY6" fmla="*/ 995507 h 995507"/>
                <a:gd name="connsiteX7" fmla="*/ 0 w 3501433"/>
                <a:gd name="connsiteY7" fmla="*/ 829586 h 995507"/>
                <a:gd name="connsiteX8" fmla="*/ 0 w 3501433"/>
                <a:gd name="connsiteY8" fmla="*/ 165921 h 995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01433" h="995507">
                  <a:moveTo>
                    <a:pt x="0" y="165921"/>
                  </a:moveTo>
                  <a:cubicBezTo>
                    <a:pt x="0" y="74285"/>
                    <a:pt x="74285" y="0"/>
                    <a:pt x="165921" y="0"/>
                  </a:cubicBezTo>
                  <a:lnTo>
                    <a:pt x="3335512" y="0"/>
                  </a:lnTo>
                  <a:cubicBezTo>
                    <a:pt x="3427148" y="0"/>
                    <a:pt x="3501433" y="74285"/>
                    <a:pt x="3501433" y="165921"/>
                  </a:cubicBezTo>
                  <a:lnTo>
                    <a:pt x="3501433" y="829586"/>
                  </a:lnTo>
                  <a:cubicBezTo>
                    <a:pt x="3501433" y="921222"/>
                    <a:pt x="3427148" y="995507"/>
                    <a:pt x="3335512" y="995507"/>
                  </a:cubicBezTo>
                  <a:lnTo>
                    <a:pt x="165921" y="995507"/>
                  </a:lnTo>
                  <a:cubicBezTo>
                    <a:pt x="74285" y="995507"/>
                    <a:pt x="0" y="921222"/>
                    <a:pt x="0" y="829586"/>
                  </a:cubicBezTo>
                  <a:lnTo>
                    <a:pt x="0" y="165921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85427" tIns="85427" rIns="85427" bIns="85427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900" b="1" i="1" kern="1200" dirty="0" smtClean="0"/>
                <a:t>Колір</a:t>
              </a:r>
              <a:endParaRPr lang="uk-UA" sz="2900" b="1" i="1" kern="1200" dirty="0"/>
            </a:p>
          </p:txBody>
        </p:sp>
        <p:sp>
          <p:nvSpPr>
            <p:cNvPr id="14" name="Полилиния 13"/>
            <p:cNvSpPr/>
            <p:nvPr/>
          </p:nvSpPr>
          <p:spPr>
            <a:xfrm rot="19292316">
              <a:off x="2797651" y="4952187"/>
              <a:ext cx="511492" cy="595252"/>
            </a:xfrm>
            <a:custGeom>
              <a:avLst/>
              <a:gdLst>
                <a:gd name="connsiteX0" fmla="*/ 0 w 511491"/>
                <a:gd name="connsiteY0" fmla="*/ 119050 h 595252"/>
                <a:gd name="connsiteX1" fmla="*/ 255746 w 511491"/>
                <a:gd name="connsiteY1" fmla="*/ 119050 h 595252"/>
                <a:gd name="connsiteX2" fmla="*/ 255746 w 511491"/>
                <a:gd name="connsiteY2" fmla="*/ 0 h 595252"/>
                <a:gd name="connsiteX3" fmla="*/ 511491 w 511491"/>
                <a:gd name="connsiteY3" fmla="*/ 297626 h 595252"/>
                <a:gd name="connsiteX4" fmla="*/ 255746 w 511491"/>
                <a:gd name="connsiteY4" fmla="*/ 595252 h 595252"/>
                <a:gd name="connsiteX5" fmla="*/ 255746 w 511491"/>
                <a:gd name="connsiteY5" fmla="*/ 476202 h 595252"/>
                <a:gd name="connsiteX6" fmla="*/ 0 w 511491"/>
                <a:gd name="connsiteY6" fmla="*/ 476202 h 595252"/>
                <a:gd name="connsiteX7" fmla="*/ 0 w 511491"/>
                <a:gd name="connsiteY7" fmla="*/ 119050 h 59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1491" h="595252">
                  <a:moveTo>
                    <a:pt x="511491" y="476202"/>
                  </a:moveTo>
                  <a:lnTo>
                    <a:pt x="255745" y="476202"/>
                  </a:lnTo>
                  <a:lnTo>
                    <a:pt x="255745" y="595252"/>
                  </a:lnTo>
                  <a:lnTo>
                    <a:pt x="0" y="297626"/>
                  </a:lnTo>
                  <a:lnTo>
                    <a:pt x="255745" y="0"/>
                  </a:lnTo>
                  <a:lnTo>
                    <a:pt x="255745" y="119050"/>
                  </a:lnTo>
                  <a:lnTo>
                    <a:pt x="511491" y="119050"/>
                  </a:lnTo>
                  <a:lnTo>
                    <a:pt x="511491" y="476202"/>
                  </a:lnTo>
                  <a:close/>
                </a:path>
              </a:pathLst>
            </a:custGeom>
            <a:solidFill>
              <a:srgbClr val="6633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3447" tIns="119049" rIns="0" bIns="11905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2500" b="1" i="1" kern="1200"/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323528" y="5529836"/>
              <a:ext cx="3501433" cy="995507"/>
            </a:xfrm>
            <a:custGeom>
              <a:avLst/>
              <a:gdLst>
                <a:gd name="connsiteX0" fmla="*/ 0 w 3501433"/>
                <a:gd name="connsiteY0" fmla="*/ 165921 h 995507"/>
                <a:gd name="connsiteX1" fmla="*/ 165921 w 3501433"/>
                <a:gd name="connsiteY1" fmla="*/ 0 h 995507"/>
                <a:gd name="connsiteX2" fmla="*/ 3335512 w 3501433"/>
                <a:gd name="connsiteY2" fmla="*/ 0 h 995507"/>
                <a:gd name="connsiteX3" fmla="*/ 3501433 w 3501433"/>
                <a:gd name="connsiteY3" fmla="*/ 165921 h 995507"/>
                <a:gd name="connsiteX4" fmla="*/ 3501433 w 3501433"/>
                <a:gd name="connsiteY4" fmla="*/ 829586 h 995507"/>
                <a:gd name="connsiteX5" fmla="*/ 3335512 w 3501433"/>
                <a:gd name="connsiteY5" fmla="*/ 995507 h 995507"/>
                <a:gd name="connsiteX6" fmla="*/ 165921 w 3501433"/>
                <a:gd name="connsiteY6" fmla="*/ 995507 h 995507"/>
                <a:gd name="connsiteX7" fmla="*/ 0 w 3501433"/>
                <a:gd name="connsiteY7" fmla="*/ 829586 h 995507"/>
                <a:gd name="connsiteX8" fmla="*/ 0 w 3501433"/>
                <a:gd name="connsiteY8" fmla="*/ 165921 h 995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01433" h="995507">
                  <a:moveTo>
                    <a:pt x="0" y="165921"/>
                  </a:moveTo>
                  <a:cubicBezTo>
                    <a:pt x="0" y="74285"/>
                    <a:pt x="74285" y="0"/>
                    <a:pt x="165921" y="0"/>
                  </a:cubicBezTo>
                  <a:lnTo>
                    <a:pt x="3335512" y="0"/>
                  </a:lnTo>
                  <a:cubicBezTo>
                    <a:pt x="3427148" y="0"/>
                    <a:pt x="3501433" y="74285"/>
                    <a:pt x="3501433" y="165921"/>
                  </a:cubicBezTo>
                  <a:lnTo>
                    <a:pt x="3501433" y="829586"/>
                  </a:lnTo>
                  <a:cubicBezTo>
                    <a:pt x="3501433" y="921222"/>
                    <a:pt x="3427148" y="995507"/>
                    <a:pt x="3335512" y="995507"/>
                  </a:cubicBezTo>
                  <a:lnTo>
                    <a:pt x="165921" y="995507"/>
                  </a:lnTo>
                  <a:cubicBezTo>
                    <a:pt x="74285" y="995507"/>
                    <a:pt x="0" y="921222"/>
                    <a:pt x="0" y="829586"/>
                  </a:cubicBezTo>
                  <a:lnTo>
                    <a:pt x="0" y="165921"/>
                  </a:lnTo>
                  <a:close/>
                </a:path>
              </a:pathLst>
            </a:cu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spcFirstLastPara="0" vert="horz" wrap="square" lIns="84157" tIns="84157" rIns="84157" bIns="84157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800" b="1" i="1" kern="1200" dirty="0" smtClean="0"/>
                <a:t>Розташування</a:t>
              </a:r>
              <a:endParaRPr lang="uk-UA" sz="2800" b="1" i="1" kern="1200" dirty="0"/>
            </a:p>
          </p:txBody>
        </p:sp>
        <p:sp>
          <p:nvSpPr>
            <p:cNvPr id="16" name="Полилиния 15"/>
            <p:cNvSpPr/>
            <p:nvPr/>
          </p:nvSpPr>
          <p:spPr>
            <a:xfrm rot="23726658">
              <a:off x="2267615" y="2206782"/>
              <a:ext cx="725948" cy="595253"/>
            </a:xfrm>
            <a:custGeom>
              <a:avLst/>
              <a:gdLst>
                <a:gd name="connsiteX0" fmla="*/ 0 w 725948"/>
                <a:gd name="connsiteY0" fmla="*/ 119050 h 595252"/>
                <a:gd name="connsiteX1" fmla="*/ 428322 w 725948"/>
                <a:gd name="connsiteY1" fmla="*/ 119050 h 595252"/>
                <a:gd name="connsiteX2" fmla="*/ 428322 w 725948"/>
                <a:gd name="connsiteY2" fmla="*/ 0 h 595252"/>
                <a:gd name="connsiteX3" fmla="*/ 725948 w 725948"/>
                <a:gd name="connsiteY3" fmla="*/ 297626 h 595252"/>
                <a:gd name="connsiteX4" fmla="*/ 428322 w 725948"/>
                <a:gd name="connsiteY4" fmla="*/ 595252 h 595252"/>
                <a:gd name="connsiteX5" fmla="*/ 428322 w 725948"/>
                <a:gd name="connsiteY5" fmla="*/ 476202 h 595252"/>
                <a:gd name="connsiteX6" fmla="*/ 0 w 725948"/>
                <a:gd name="connsiteY6" fmla="*/ 476202 h 595252"/>
                <a:gd name="connsiteX7" fmla="*/ 0 w 725948"/>
                <a:gd name="connsiteY7" fmla="*/ 119050 h 59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5948" h="595252">
                  <a:moveTo>
                    <a:pt x="725948" y="476202"/>
                  </a:moveTo>
                  <a:lnTo>
                    <a:pt x="297626" y="476202"/>
                  </a:lnTo>
                  <a:lnTo>
                    <a:pt x="297626" y="595252"/>
                  </a:lnTo>
                  <a:lnTo>
                    <a:pt x="0" y="297626"/>
                  </a:lnTo>
                  <a:lnTo>
                    <a:pt x="297626" y="0"/>
                  </a:lnTo>
                  <a:lnTo>
                    <a:pt x="297626" y="119050"/>
                  </a:lnTo>
                  <a:lnTo>
                    <a:pt x="725948" y="119050"/>
                  </a:lnTo>
                  <a:lnTo>
                    <a:pt x="725948" y="476202"/>
                  </a:lnTo>
                  <a:close/>
                </a:path>
              </a:pathLst>
            </a:custGeom>
            <a:solidFill>
              <a:srgbClr val="FF00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8576" tIns="119050" rIns="-1" bIns="11905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2500" b="1" i="1" kern="1200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378826" y="1166117"/>
              <a:ext cx="2480837" cy="929924"/>
            </a:xfrm>
            <a:custGeom>
              <a:avLst/>
              <a:gdLst>
                <a:gd name="connsiteX0" fmla="*/ 0 w 2480837"/>
                <a:gd name="connsiteY0" fmla="*/ 154990 h 929924"/>
                <a:gd name="connsiteX1" fmla="*/ 154990 w 2480837"/>
                <a:gd name="connsiteY1" fmla="*/ 0 h 929924"/>
                <a:gd name="connsiteX2" fmla="*/ 2325847 w 2480837"/>
                <a:gd name="connsiteY2" fmla="*/ 0 h 929924"/>
                <a:gd name="connsiteX3" fmla="*/ 2480837 w 2480837"/>
                <a:gd name="connsiteY3" fmla="*/ 154990 h 929924"/>
                <a:gd name="connsiteX4" fmla="*/ 2480837 w 2480837"/>
                <a:gd name="connsiteY4" fmla="*/ 774934 h 929924"/>
                <a:gd name="connsiteX5" fmla="*/ 2325847 w 2480837"/>
                <a:gd name="connsiteY5" fmla="*/ 929924 h 929924"/>
                <a:gd name="connsiteX6" fmla="*/ 154990 w 2480837"/>
                <a:gd name="connsiteY6" fmla="*/ 929924 h 929924"/>
                <a:gd name="connsiteX7" fmla="*/ 0 w 2480837"/>
                <a:gd name="connsiteY7" fmla="*/ 774934 h 929924"/>
                <a:gd name="connsiteX8" fmla="*/ 0 w 2480837"/>
                <a:gd name="connsiteY8" fmla="*/ 154990 h 92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837" h="929924">
                  <a:moveTo>
                    <a:pt x="0" y="154990"/>
                  </a:moveTo>
                  <a:cubicBezTo>
                    <a:pt x="0" y="69391"/>
                    <a:pt x="69391" y="0"/>
                    <a:pt x="154990" y="0"/>
                  </a:cubicBezTo>
                  <a:lnTo>
                    <a:pt x="2325847" y="0"/>
                  </a:lnTo>
                  <a:cubicBezTo>
                    <a:pt x="2411446" y="0"/>
                    <a:pt x="2480837" y="69391"/>
                    <a:pt x="2480837" y="154990"/>
                  </a:cubicBezTo>
                  <a:lnTo>
                    <a:pt x="2480837" y="774934"/>
                  </a:lnTo>
                  <a:cubicBezTo>
                    <a:pt x="2480837" y="860533"/>
                    <a:pt x="2411446" y="929924"/>
                    <a:pt x="2325847" y="929924"/>
                  </a:cubicBezTo>
                  <a:lnTo>
                    <a:pt x="154990" y="929924"/>
                  </a:lnTo>
                  <a:cubicBezTo>
                    <a:pt x="69391" y="929924"/>
                    <a:pt x="0" y="860533"/>
                    <a:pt x="0" y="774934"/>
                  </a:cubicBezTo>
                  <a:lnTo>
                    <a:pt x="0" y="154990"/>
                  </a:lnTo>
                  <a:close/>
                </a:path>
              </a:pathLst>
            </a:cu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80955" tIns="80955" rIns="80955" bIns="80955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800" b="1" i="1" kern="1200" noProof="0" dirty="0" smtClean="0"/>
                <a:t>Накреслення</a:t>
              </a:r>
              <a:endParaRPr lang="uk-UA" sz="2800" b="1" i="1" kern="1200" noProof="0" dirty="0"/>
            </a:p>
          </p:txBody>
        </p:sp>
      </p:grpSp>
      <p:pic>
        <p:nvPicPr>
          <p:cNvPr id="1026" name="Picture 2" descr="height, text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256540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Округлений прямокутник 9"/>
          <p:cNvSpPr/>
          <p:nvPr/>
        </p:nvSpPr>
        <p:spPr>
          <a:xfrm>
            <a:off x="6925789" y="4149080"/>
            <a:ext cx="1935634" cy="1403190"/>
          </a:xfrm>
          <a:prstGeom prst="roundRect">
            <a:avLst>
              <a:gd name="adj" fmla="val 10000"/>
            </a:avLst>
          </a:prstGeom>
          <a:blipFill rotWithShape="1">
            <a:blip r:embed="rId3"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3">
            <a:schemeClr val="accent4">
              <a:tint val="50000"/>
              <a:hueOff val="-1359969"/>
              <a:satOff val="17363"/>
              <a:lumOff val="10492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28" name="Picture 4" descr="agreement, box, check, choice, choose, clinic, clipboard, contract, decisions, document, election, exam, fill, form, interview, list, mark, medicine, nib, office, option, page, paper, pen, pencil, poll, questionnaire, selection, solution, survey, test, text, tick, voting, yes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3" y="3933825"/>
            <a:ext cx="14859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format, italic, text ic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2565400"/>
            <a:ext cx="800100" cy="79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bold, font, format, text ic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565400"/>
            <a:ext cx="800100" cy="79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 descr="format, text, underline ico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565400"/>
            <a:ext cx="800100" cy="79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 descr="font 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961" y="1572402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 descr="font, truetype ico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033" y="1714889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51797B-E739-4D9F-B004-588D19C412B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354" y="4959403"/>
            <a:ext cx="1219200" cy="1368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я 6"/>
          <p:cNvGraphicFramePr>
            <a:graphicFrameLocks noGrp="1"/>
          </p:cNvGraphicFramePr>
          <p:nvPr>
            <p:extLst/>
          </p:nvPr>
        </p:nvGraphicFramePr>
        <p:xfrm>
          <a:off x="539552" y="1368007"/>
          <a:ext cx="4337410" cy="50133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9815"/>
                <a:gridCol w="309815"/>
                <a:gridCol w="309815"/>
                <a:gridCol w="309815"/>
                <a:gridCol w="309815"/>
                <a:gridCol w="309815"/>
                <a:gridCol w="309815"/>
                <a:gridCol w="309815"/>
                <a:gridCol w="309815"/>
                <a:gridCol w="309815"/>
                <a:gridCol w="309815"/>
                <a:gridCol w="309815"/>
                <a:gridCol w="309815"/>
                <a:gridCol w="309815"/>
              </a:tblGrid>
              <a:tr h="263859"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300" b="1" dirty="0"/>
                    </a:p>
                  </a:txBody>
                  <a:tcPr marL="65061" marR="65061" marT="32530" marB="325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056" y="4187552"/>
            <a:ext cx="465584" cy="465584"/>
          </a:xfrm>
          <a:prstGeom prst="rect">
            <a:avLst/>
          </a:prstGeom>
        </p:spPr>
      </p:pic>
      <p:sp>
        <p:nvSpPr>
          <p:cNvPr id="9" name="Округлена прямокутна виноска 8"/>
          <p:cNvSpPr/>
          <p:nvPr/>
        </p:nvSpPr>
        <p:spPr>
          <a:xfrm>
            <a:off x="3923928" y="908720"/>
            <a:ext cx="416682" cy="360040"/>
          </a:xfrm>
          <a:prstGeom prst="wedgeRoundRectCallout">
            <a:avLst>
              <a:gd name="adj1" fmla="val 11051"/>
              <a:gd name="adj2" fmla="val 87010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23983" y="2092625"/>
            <a:ext cx="4221505" cy="173664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FFFFFF"/>
                </a:solidFill>
              </a:rPr>
              <a:t>1. Панель, яка відображається поруч з виділеним текстом</a:t>
            </a:r>
            <a:endParaRPr lang="uk-UA" sz="2400" b="1" i="1" dirty="0">
              <a:solidFill>
                <a:srgbClr val="FFFF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522" y="2195335"/>
            <a:ext cx="551982" cy="551982"/>
          </a:xfrm>
          <a:prstGeom prst="rect">
            <a:avLst/>
          </a:prstGeom>
        </p:spPr>
      </p:pic>
      <p:graphicFrame>
        <p:nvGraphicFramePr>
          <p:cNvPr id="12" name="Таблиця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432102"/>
              </p:ext>
            </p:extLst>
          </p:nvPr>
        </p:nvGraphicFramePr>
        <p:xfrm>
          <a:off x="3923928" y="1390647"/>
          <a:ext cx="309815" cy="290244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09815"/>
              </a:tblGrid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М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і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н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і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-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п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а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н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е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л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ь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</a:tbl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504" y="1811288"/>
            <a:ext cx="465584" cy="465584"/>
          </a:xfrm>
          <a:prstGeom prst="rect">
            <a:avLst/>
          </a:prstGeom>
        </p:spPr>
      </p:pic>
      <p:sp>
        <p:nvSpPr>
          <p:cNvPr id="14" name="Округлена прямокутна виноска 13"/>
          <p:cNvSpPr/>
          <p:nvPr/>
        </p:nvSpPr>
        <p:spPr>
          <a:xfrm>
            <a:off x="2843808" y="1844824"/>
            <a:ext cx="416682" cy="360040"/>
          </a:xfrm>
          <a:prstGeom prst="wedgeRoundRectCallout">
            <a:avLst>
              <a:gd name="adj1" fmla="val 70267"/>
              <a:gd name="adj2" fmla="val -9741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23983" y="2015088"/>
            <a:ext cx="4221505" cy="2145268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b="1" i="1" dirty="0">
                <a:solidFill>
                  <a:srgbClr val="FFFFFF"/>
                </a:solidFill>
              </a:rPr>
              <a:t>2</a:t>
            </a:r>
            <a:r>
              <a:rPr lang="uk-UA" sz="2400" b="1" i="1" dirty="0" smtClean="0">
                <a:solidFill>
                  <a:srgbClr val="FFFFFF"/>
                </a:solidFill>
              </a:rPr>
              <a:t>. Одиниця вимірювання довжини, яка наближено дорівнює 0,353 мм</a:t>
            </a:r>
            <a:endParaRPr lang="uk-UA" sz="2400" b="1" i="1" dirty="0">
              <a:solidFill>
                <a:srgbClr val="FFFF00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522" y="2195335"/>
            <a:ext cx="551982" cy="551982"/>
          </a:xfrm>
          <a:prstGeom prst="rect">
            <a:avLst/>
          </a:prstGeom>
        </p:spPr>
      </p:pic>
      <p:graphicFrame>
        <p:nvGraphicFramePr>
          <p:cNvPr id="17" name="Таблиця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186950"/>
              </p:ext>
            </p:extLst>
          </p:nvPr>
        </p:nvGraphicFramePr>
        <p:xfrm>
          <a:off x="3339128" y="1903910"/>
          <a:ext cx="1549075" cy="2784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09815"/>
                <a:gridCol w="309815"/>
                <a:gridCol w="309815"/>
                <a:gridCol w="309815"/>
                <a:gridCol w="309815"/>
              </a:tblGrid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П</a:t>
                      </a:r>
                      <a:endParaRPr lang="uk-UA" sz="14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у</a:t>
                      </a:r>
                      <a:endParaRPr lang="uk-UA" sz="14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н</a:t>
                      </a:r>
                      <a:endParaRPr lang="uk-UA" sz="14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к</a:t>
                      </a:r>
                      <a:endParaRPr lang="uk-UA" sz="14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т</a:t>
                      </a:r>
                      <a:endParaRPr lang="uk-UA" sz="1400" b="1" dirty="0"/>
                    </a:p>
                  </a:txBody>
                  <a:tcPr marL="65061" marR="65061" marT="32530" marB="32530" anchor="ctr"/>
                </a:tc>
              </a:tr>
            </a:tbl>
          </a:graphicData>
        </a:graphic>
      </p:graphicFrame>
      <p:pic>
        <p:nvPicPr>
          <p:cNvPr id="38" name="Рисунок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395464"/>
            <a:ext cx="465584" cy="465584"/>
          </a:xfrm>
          <a:prstGeom prst="rect">
            <a:avLst/>
          </a:prstGeom>
        </p:spPr>
      </p:pic>
      <p:sp>
        <p:nvSpPr>
          <p:cNvPr id="39" name="Округлена прямокутна виноска 38"/>
          <p:cNvSpPr/>
          <p:nvPr/>
        </p:nvSpPr>
        <p:spPr>
          <a:xfrm>
            <a:off x="338894" y="3140968"/>
            <a:ext cx="416682" cy="360040"/>
          </a:xfrm>
          <a:prstGeom prst="wedgeRoundRectCallout">
            <a:avLst>
              <a:gd name="adj1" fmla="val 70267"/>
              <a:gd name="adj2" fmla="val -9741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044138" y="2320409"/>
            <a:ext cx="4221505" cy="1328023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FFFFFF"/>
                </a:solidFill>
              </a:rPr>
              <a:t>4. Внесення змін у зовнішній вигляд тексту</a:t>
            </a:r>
            <a:endParaRPr lang="uk-UA" sz="2400" b="1" i="1" dirty="0">
              <a:solidFill>
                <a:srgbClr val="FFFF00"/>
              </a:solidFill>
            </a:endParaRP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522" y="2195335"/>
            <a:ext cx="551982" cy="551982"/>
          </a:xfrm>
          <a:prstGeom prst="rect">
            <a:avLst/>
          </a:prstGeom>
        </p:spPr>
      </p:pic>
      <p:graphicFrame>
        <p:nvGraphicFramePr>
          <p:cNvPr id="42" name="Таблиця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512152"/>
              </p:ext>
            </p:extLst>
          </p:nvPr>
        </p:nvGraphicFramePr>
        <p:xfrm>
          <a:off x="870988" y="3228517"/>
          <a:ext cx="3717780" cy="26385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09815"/>
                <a:gridCol w="309815"/>
                <a:gridCol w="309815"/>
                <a:gridCol w="309815"/>
                <a:gridCol w="309815"/>
                <a:gridCol w="309815"/>
                <a:gridCol w="309815"/>
                <a:gridCol w="309815"/>
                <a:gridCol w="309815"/>
                <a:gridCol w="309815"/>
                <a:gridCol w="309815"/>
                <a:gridCol w="309815"/>
              </a:tblGrid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Ф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о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р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м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а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т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у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в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а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н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н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я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</a:tbl>
          </a:graphicData>
        </a:graphic>
      </p:graphicFrame>
      <p:pic>
        <p:nvPicPr>
          <p:cNvPr id="43" name="Рисунок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6275784"/>
            <a:ext cx="465584" cy="465584"/>
          </a:xfrm>
          <a:prstGeom prst="rect">
            <a:avLst/>
          </a:prstGeom>
        </p:spPr>
      </p:pic>
      <p:sp>
        <p:nvSpPr>
          <p:cNvPr id="44" name="Округлена прямокутна виноска 43"/>
          <p:cNvSpPr/>
          <p:nvPr/>
        </p:nvSpPr>
        <p:spPr>
          <a:xfrm>
            <a:off x="2931182" y="2780928"/>
            <a:ext cx="416682" cy="360040"/>
          </a:xfrm>
          <a:prstGeom prst="wedgeRoundRectCallout">
            <a:avLst>
              <a:gd name="adj1" fmla="val 7567"/>
              <a:gd name="adj2" fmla="val 82979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923983" y="2092625"/>
            <a:ext cx="4221505" cy="2145268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FFFFFF"/>
                </a:solidFill>
              </a:rPr>
              <a:t>5. Властивість абзацу, яка визначає спосіб розтушування рядків абзацу відносно його меж</a:t>
            </a:r>
            <a:endParaRPr lang="uk-UA" sz="2400" b="1" i="1" dirty="0">
              <a:solidFill>
                <a:srgbClr val="FFFF00"/>
              </a:solidFill>
            </a:endParaRPr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522" y="2195335"/>
            <a:ext cx="551982" cy="551982"/>
          </a:xfrm>
          <a:prstGeom prst="rect">
            <a:avLst/>
          </a:prstGeom>
        </p:spPr>
      </p:pic>
      <p:graphicFrame>
        <p:nvGraphicFramePr>
          <p:cNvPr id="47" name="Таблиця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344413"/>
              </p:ext>
            </p:extLst>
          </p:nvPr>
        </p:nvGraphicFramePr>
        <p:xfrm>
          <a:off x="3038049" y="3215020"/>
          <a:ext cx="309815" cy="316630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09815"/>
              </a:tblGrid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В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и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р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і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в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н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ю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в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а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н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н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я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</a:tbl>
          </a:graphicData>
        </a:graphic>
      </p:graphicFrame>
      <p:pic>
        <p:nvPicPr>
          <p:cNvPr id="48" name="Рисунок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682" y="6093296"/>
            <a:ext cx="465584" cy="465584"/>
          </a:xfrm>
          <a:prstGeom prst="rect">
            <a:avLst/>
          </a:prstGeom>
        </p:spPr>
      </p:pic>
      <p:sp>
        <p:nvSpPr>
          <p:cNvPr id="49" name="Округлена прямокутна виноска 48"/>
          <p:cNvSpPr/>
          <p:nvPr/>
        </p:nvSpPr>
        <p:spPr>
          <a:xfrm>
            <a:off x="827584" y="3573016"/>
            <a:ext cx="416682" cy="360040"/>
          </a:xfrm>
          <a:prstGeom prst="wedgeRoundRectCallout">
            <a:avLst>
              <a:gd name="adj1" fmla="val -2882"/>
              <a:gd name="adj2" fmla="val 78948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>
                <a:solidFill>
                  <a:srgbClr val="FFFFFF"/>
                </a:solidFill>
              </a:rPr>
              <a:t>6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962585" y="2000672"/>
            <a:ext cx="4221505" cy="2962513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FFFFFF"/>
                </a:solidFill>
              </a:rPr>
              <a:t>6. Властивості абзацу, які визначають відстань рядків абзацу від межі лівого та правого полів сторінки</a:t>
            </a:r>
            <a:endParaRPr lang="uk-UA" sz="2400" b="1" i="1" dirty="0">
              <a:solidFill>
                <a:srgbClr val="FFFF00"/>
              </a:solidFill>
            </a:endParaRPr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522" y="2195335"/>
            <a:ext cx="551982" cy="551982"/>
          </a:xfrm>
          <a:prstGeom prst="rect">
            <a:avLst/>
          </a:prstGeom>
        </p:spPr>
      </p:pic>
      <p:graphicFrame>
        <p:nvGraphicFramePr>
          <p:cNvPr id="52" name="Таблиця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911244"/>
              </p:ext>
            </p:extLst>
          </p:nvPr>
        </p:nvGraphicFramePr>
        <p:xfrm>
          <a:off x="827584" y="4005064"/>
          <a:ext cx="309815" cy="211087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09815"/>
              </a:tblGrid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В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і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д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с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т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у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п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и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</a:tbl>
          </a:graphicData>
        </a:graphic>
      </p:graphicFrame>
      <p:pic>
        <p:nvPicPr>
          <p:cNvPr id="53" name="Рисунок 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5301208"/>
            <a:ext cx="465584" cy="465584"/>
          </a:xfrm>
          <a:prstGeom prst="rect">
            <a:avLst/>
          </a:prstGeom>
        </p:spPr>
      </p:pic>
      <p:sp>
        <p:nvSpPr>
          <p:cNvPr id="54" name="Округлена прямокутна виноска 53"/>
          <p:cNvSpPr/>
          <p:nvPr/>
        </p:nvSpPr>
        <p:spPr>
          <a:xfrm>
            <a:off x="1419014" y="3573016"/>
            <a:ext cx="416682" cy="360040"/>
          </a:xfrm>
          <a:prstGeom prst="wedgeRoundRectCallout">
            <a:avLst>
              <a:gd name="adj1" fmla="val -2882"/>
              <a:gd name="adj2" fmla="val 78948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>
                <a:solidFill>
                  <a:srgbClr val="FFFFFF"/>
                </a:solidFill>
              </a:rPr>
              <a:t>7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982409" y="2054153"/>
            <a:ext cx="4221505" cy="173664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FFFFFF"/>
                </a:solidFill>
              </a:rPr>
              <a:t>7. Властивість символів, яка визначає графічну форму символів</a:t>
            </a:r>
            <a:endParaRPr lang="uk-UA" sz="2400" b="1" i="1" dirty="0">
              <a:solidFill>
                <a:srgbClr val="FFFF00"/>
              </a:solidFill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522" y="2195335"/>
            <a:ext cx="551982" cy="551982"/>
          </a:xfrm>
          <a:prstGeom prst="rect">
            <a:avLst/>
          </a:prstGeom>
        </p:spPr>
      </p:pic>
      <p:graphicFrame>
        <p:nvGraphicFramePr>
          <p:cNvPr id="57" name="Таблиця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7376"/>
              </p:ext>
            </p:extLst>
          </p:nvPr>
        </p:nvGraphicFramePr>
        <p:xfrm>
          <a:off x="1472447" y="3981913"/>
          <a:ext cx="315860" cy="131929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15860"/>
              </a:tblGrid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Ш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р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и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ф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т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</a:tbl>
          </a:graphicData>
        </a:graphic>
      </p:graphicFrame>
      <p:pic>
        <p:nvPicPr>
          <p:cNvPr id="58" name="Рисунок 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4235287"/>
            <a:ext cx="465584" cy="465584"/>
          </a:xfrm>
          <a:prstGeom prst="rect">
            <a:avLst/>
          </a:prstGeom>
        </p:spPr>
      </p:pic>
      <p:sp>
        <p:nvSpPr>
          <p:cNvPr id="59" name="Округлена прямокутна виноска 58"/>
          <p:cNvSpPr/>
          <p:nvPr/>
        </p:nvSpPr>
        <p:spPr>
          <a:xfrm>
            <a:off x="38850" y="4221088"/>
            <a:ext cx="416682" cy="360040"/>
          </a:xfrm>
          <a:prstGeom prst="wedgeRoundRectCallout">
            <a:avLst>
              <a:gd name="adj1" fmla="val 70267"/>
              <a:gd name="adj2" fmla="val -9741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>
                <a:solidFill>
                  <a:srgbClr val="FFFFFF"/>
                </a:solidFill>
              </a:rPr>
              <a:t>8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131296" y="2024844"/>
            <a:ext cx="4221505" cy="173664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FFFFFF"/>
                </a:solidFill>
              </a:rPr>
              <a:t>8. Інтервал, який визначає відстань між рядками тексту в абзаці</a:t>
            </a:r>
            <a:endParaRPr lang="uk-UA" sz="2400" b="1" i="1" dirty="0">
              <a:solidFill>
                <a:srgbClr val="FFFF00"/>
              </a:solidFill>
            </a:endParaRPr>
          </a:p>
        </p:txBody>
      </p:sp>
      <p:pic>
        <p:nvPicPr>
          <p:cNvPr id="61" name="Рисунок 6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522" y="2195335"/>
            <a:ext cx="551982" cy="551982"/>
          </a:xfrm>
          <a:prstGeom prst="rect">
            <a:avLst/>
          </a:prstGeom>
        </p:spPr>
      </p:pic>
      <p:graphicFrame>
        <p:nvGraphicFramePr>
          <p:cNvPr id="62" name="Таблиця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499931"/>
              </p:ext>
            </p:extLst>
          </p:nvPr>
        </p:nvGraphicFramePr>
        <p:xfrm>
          <a:off x="539552" y="4269178"/>
          <a:ext cx="3388610" cy="26385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09815"/>
                <a:gridCol w="309815"/>
                <a:gridCol w="290460"/>
                <a:gridCol w="309815"/>
                <a:gridCol w="309815"/>
                <a:gridCol w="309815"/>
                <a:gridCol w="309815"/>
                <a:gridCol w="309815"/>
                <a:gridCol w="309815"/>
                <a:gridCol w="309815"/>
                <a:gridCol w="309815"/>
              </a:tblGrid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М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і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ж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р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я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д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к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о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в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и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й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</a:tbl>
          </a:graphicData>
        </a:graphic>
      </p:graphicFrame>
      <p:pic>
        <p:nvPicPr>
          <p:cNvPr id="78" name="Рисунок 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5752492"/>
            <a:ext cx="465584" cy="465584"/>
          </a:xfrm>
          <a:prstGeom prst="rect">
            <a:avLst/>
          </a:prstGeom>
        </p:spPr>
      </p:pic>
      <p:sp>
        <p:nvSpPr>
          <p:cNvPr id="79" name="Округлена прямокутна виноска 78"/>
          <p:cNvSpPr/>
          <p:nvPr/>
        </p:nvSpPr>
        <p:spPr>
          <a:xfrm>
            <a:off x="1187624" y="6165304"/>
            <a:ext cx="416682" cy="360040"/>
          </a:xfrm>
          <a:prstGeom prst="wedgeRoundRectCallout">
            <a:avLst>
              <a:gd name="adj1" fmla="val 45884"/>
              <a:gd name="adj2" fmla="val -78273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007248" y="2000672"/>
            <a:ext cx="4221505" cy="173664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2400" b="1" i="1" dirty="0">
                <a:solidFill>
                  <a:srgbClr val="FFFFFF"/>
                </a:solidFill>
              </a:rPr>
              <a:t>3. </a:t>
            </a:r>
            <a:r>
              <a:rPr lang="uk-UA" sz="2400" b="1" i="1" dirty="0" smtClean="0">
                <a:solidFill>
                  <a:srgbClr val="FFFFFF"/>
                </a:solidFill>
              </a:rPr>
              <a:t>Вкладка, </a:t>
            </a:r>
            <a:r>
              <a:rPr lang="uk-UA" sz="2400" b="1" i="1" dirty="0">
                <a:solidFill>
                  <a:srgbClr val="FFFFFF"/>
                </a:solidFill>
              </a:rPr>
              <a:t>на якій розміщено інструменти для форматування тексту</a:t>
            </a:r>
            <a:endParaRPr lang="uk-UA" sz="2400" b="1" i="1" dirty="0">
              <a:solidFill>
                <a:srgbClr val="FFFF00"/>
              </a:solidFill>
            </a:endParaRPr>
          </a:p>
        </p:txBody>
      </p:sp>
      <p:pic>
        <p:nvPicPr>
          <p:cNvPr id="81" name="Рисунок 8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522" y="2195335"/>
            <a:ext cx="551982" cy="55198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2" name="Таблиця 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864454"/>
              </p:ext>
            </p:extLst>
          </p:nvPr>
        </p:nvGraphicFramePr>
        <p:xfrm>
          <a:off x="1475656" y="5829437"/>
          <a:ext cx="2168705" cy="26385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09815"/>
                <a:gridCol w="309815"/>
                <a:gridCol w="309815"/>
                <a:gridCol w="309815"/>
                <a:gridCol w="309815"/>
                <a:gridCol w="309815"/>
                <a:gridCol w="309815"/>
              </a:tblGrid>
              <a:tr h="263859"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О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с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н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о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в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н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300" dirty="0" smtClean="0"/>
                        <a:t>е</a:t>
                      </a:r>
                      <a:endParaRPr lang="uk-UA" sz="1300" b="1" dirty="0"/>
                    </a:p>
                  </a:txBody>
                  <a:tcPr marL="65061" marR="65061" marT="32530" marB="32530" anchor="ctr"/>
                </a:tc>
              </a:tr>
            </a:tbl>
          </a:graphicData>
        </a:graphic>
      </p:graphicFrame>
      <p:sp>
        <p:nvSpPr>
          <p:cNvPr id="83" name="Стрілка вправо 82">
            <a:hlinkClick r:id="" action="ppaction://hlinkshowjump?jump=nextslide"/>
          </p:cNvPr>
          <p:cNvSpPr/>
          <p:nvPr/>
        </p:nvSpPr>
        <p:spPr>
          <a:xfrm>
            <a:off x="7616724" y="5788836"/>
            <a:ext cx="1194789" cy="71878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i="1" dirty="0" smtClean="0">
                <a:solidFill>
                  <a:srgbClr val="FFFFFF"/>
                </a:solidFill>
              </a:rPr>
              <a:t>Далі</a:t>
            </a:r>
            <a:endParaRPr lang="uk-UA" sz="2000" b="1" i="1" dirty="0">
              <a:solidFill>
                <a:srgbClr val="FFFFFF"/>
              </a:solidFill>
            </a:endParaRPr>
          </a:p>
        </p:txBody>
      </p:sp>
      <p:pic>
        <p:nvPicPr>
          <p:cNvPr id="63" name="Picture 12" descr="font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093" y="5109276"/>
            <a:ext cx="2000632" cy="1632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14" descr="font, truetype ic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483" y="4542640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4922495" y="2244993"/>
            <a:ext cx="4221505" cy="1328023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4. Внесення змін у зовнішній вигляд тексту</a:t>
            </a:r>
            <a:endParaRPr kumimoji="0" lang="uk-UA" sz="2400" b="1" i="1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01" y="993295"/>
            <a:ext cx="2232025" cy="16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56749" y="169798"/>
            <a:ext cx="72426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Розгадайте кросворд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A211-C992-450A-A6C7-D494D9123419}" type="slidenum">
              <a:rPr lang="en-US" smtClean="0">
                <a:solidFill>
                  <a:srgbClr val="19426B"/>
                </a:solidFill>
                <a:latin typeface="Arial" panose="020B0604020202020204" pitchFamily="34" charset="0"/>
              </a:rPr>
              <a:pPr/>
              <a:t>7</a:t>
            </a:fld>
            <a:endParaRPr lang="en-US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57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1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1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5" grpId="0" animBg="1"/>
      <p:bldP spid="15" grpId="1" animBg="1"/>
      <p:bldP spid="40" grpId="0" animBg="1"/>
      <p:bldP spid="40" grpId="1" animBg="1"/>
      <p:bldP spid="45" grpId="0" animBg="1"/>
      <p:bldP spid="45" grpId="1" animBg="1"/>
      <p:bldP spid="50" grpId="0" animBg="1"/>
      <p:bldP spid="50" grpId="1" animBg="1"/>
      <p:bldP spid="55" grpId="0" animBg="1"/>
      <p:bldP spid="55" grpId="1" animBg="1"/>
      <p:bldP spid="60" grpId="0" animBg="1"/>
      <p:bldP spid="60" grpId="1" animBg="1"/>
      <p:bldP spid="80" grpId="0" animBg="1"/>
      <p:bldP spid="80" grpId="1" animBg="1"/>
      <p:bldP spid="83" grpId="0" animBg="1"/>
      <p:bldP spid="66" grpId="0" animBg="1"/>
      <p:bldP spid="6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06588" y="476672"/>
            <a:ext cx="7200800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§ 24.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Дії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із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графічними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ru-RU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об’єктами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текстового документа</a:t>
            </a:r>
          </a:p>
        </p:txBody>
      </p:sp>
      <p:pic>
        <p:nvPicPr>
          <p:cNvPr id="7475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" y="676275"/>
            <a:ext cx="1712913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75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133600"/>
            <a:ext cx="6120680" cy="3671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F13370-4347-4C78-8489-95939ECDD252}" type="slidenum">
              <a:rPr lang="ru-RU"/>
              <a:pPr>
                <a:defRPr/>
              </a:pPr>
              <a:t>8</a:t>
            </a:fld>
            <a:endParaRPr lang="ru-RU"/>
          </a:p>
        </p:txBody>
      </p:sp>
      <p:pic>
        <p:nvPicPr>
          <p:cNvPr id="1026" name="Picture 2" descr="D:\Мои доки\Work\Олімпіади ІТ\Семінар\Зображення\m01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458" y="3861048"/>
            <a:ext cx="1219200" cy="1358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Учитель інформатики ВРГ "Інтелект" Соболь-Хоменко С.В.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FB047B-061F-4D88-919D-13EA503272D2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7578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813"/>
            <a:ext cx="914400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78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 bwMode="auto">
          <a:xfrm>
            <a:off x="403225" y="2205038"/>
            <a:ext cx="8161338" cy="443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782" name="TextBox 3"/>
          <p:cNvSpPr txBox="1">
            <a:spLocks noChangeArrowheads="1"/>
          </p:cNvSpPr>
          <p:nvPr/>
        </p:nvSpPr>
        <p:spPr bwMode="auto">
          <a:xfrm>
            <a:off x="1432472" y="4196374"/>
            <a:ext cx="5306390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sz="2400" b="1" dirty="0">
                <a:solidFill>
                  <a:srgbClr val="D96709"/>
                </a:solidFill>
                <a:latin typeface="Comic Sans MS" pitchFamily="66" charset="0"/>
              </a:rPr>
              <a:t>Графічні об</a:t>
            </a:r>
            <a:r>
              <a:rPr lang="en-US" sz="2400" b="1" dirty="0">
                <a:solidFill>
                  <a:srgbClr val="D96709"/>
                </a:solidFill>
                <a:latin typeface="Comic Sans MS" pitchFamily="66" charset="0"/>
              </a:rPr>
              <a:t>’</a:t>
            </a:r>
            <a:r>
              <a:rPr lang="uk-UA" sz="2400" b="1" dirty="0" err="1">
                <a:solidFill>
                  <a:srgbClr val="D96709"/>
                </a:solidFill>
                <a:latin typeface="Comic Sans MS" pitchFamily="66" charset="0"/>
              </a:rPr>
              <a:t>єкти</a:t>
            </a:r>
            <a:r>
              <a:rPr lang="uk-UA" sz="2400" b="1" dirty="0">
                <a:solidFill>
                  <a:srgbClr val="D96709"/>
                </a:solidFill>
                <a:latin typeface="Comic Sans MS" pitchFamily="66" charset="0"/>
              </a:rPr>
              <a:t> в текстовому </a:t>
            </a:r>
            <a:r>
              <a:rPr lang="uk-UA" sz="2400" b="1" dirty="0" smtClean="0">
                <a:solidFill>
                  <a:srgbClr val="D96709"/>
                </a:solidFill>
                <a:latin typeface="Comic Sans MS" pitchFamily="66" charset="0"/>
              </a:rPr>
              <a:t>документі</a:t>
            </a:r>
            <a:r>
              <a:rPr lang="en-US" sz="2400" b="1" dirty="0" smtClean="0">
                <a:solidFill>
                  <a:srgbClr val="D96709"/>
                </a:solidFill>
                <a:latin typeface="Comic Sans MS" pitchFamily="66" charset="0"/>
              </a:rPr>
              <a:t> </a:t>
            </a:r>
            <a:r>
              <a:rPr lang="uk-UA" sz="2400" b="1" dirty="0" smtClean="0">
                <a:solidFill>
                  <a:srgbClr val="D96709"/>
                </a:solidFill>
                <a:latin typeface="Comic Sans MS" pitchFamily="66" charset="0"/>
              </a:rPr>
              <a:t>мають властивості:</a:t>
            </a:r>
            <a:endParaRPr lang="uk-UA" sz="2400" b="1" dirty="0">
              <a:solidFill>
                <a:srgbClr val="D96709"/>
              </a:solidFill>
              <a:latin typeface="Comic Sans MS" pitchFamily="66" charset="0"/>
            </a:endParaRPr>
          </a:p>
          <a:p>
            <a:pPr eaLnBrk="1" hangingPunct="1"/>
            <a:r>
              <a:rPr lang="uk-UA" sz="2400" b="1" dirty="0">
                <a:solidFill>
                  <a:srgbClr val="D96709"/>
                </a:solidFill>
                <a:latin typeface="Comic Sans MS" pitchFamily="66" charset="0"/>
              </a:rPr>
              <a:t> </a:t>
            </a:r>
            <a:r>
              <a:rPr lang="uk-UA" dirty="0" smtClean="0">
                <a:solidFill>
                  <a:schemeClr val="tx2"/>
                </a:solidFill>
                <a:latin typeface="Comic Sans MS" pitchFamily="66" charset="0"/>
                <a:ea typeface="Times New Roman"/>
                <a:cs typeface="Times New Roman"/>
              </a:rPr>
              <a:t>розмір </a:t>
            </a:r>
            <a:r>
              <a:rPr lang="uk-UA" dirty="0">
                <a:solidFill>
                  <a:schemeClr val="tx2"/>
                </a:solidFill>
                <a:latin typeface="Comic Sans MS" pitchFamily="66" charset="0"/>
                <a:ea typeface="Times New Roman"/>
                <a:cs typeface="Times New Roman"/>
              </a:rPr>
              <a:t>зображення, </a:t>
            </a:r>
            <a:r>
              <a:rPr lang="uk-UA" dirty="0" smtClean="0">
                <a:solidFill>
                  <a:schemeClr val="tx2"/>
                </a:solidFill>
                <a:latin typeface="Comic Sans MS" pitchFamily="66" charset="0"/>
                <a:ea typeface="Times New Roman"/>
                <a:cs typeface="Times New Roman"/>
              </a:rPr>
              <a:t>колір, </a:t>
            </a:r>
            <a:r>
              <a:rPr lang="uk-UA" dirty="0">
                <a:solidFill>
                  <a:schemeClr val="tx2"/>
                </a:solidFill>
                <a:latin typeface="Comic Sans MS" pitchFamily="66" charset="0"/>
                <a:ea typeface="Times New Roman"/>
                <a:cs typeface="Times New Roman"/>
              </a:rPr>
              <a:t>товщина та тип ліній </a:t>
            </a:r>
            <a:r>
              <a:rPr lang="uk-UA" dirty="0" smtClean="0">
                <a:solidFill>
                  <a:schemeClr val="tx2"/>
                </a:solidFill>
                <a:latin typeface="Comic Sans MS" pitchFamily="66" charset="0"/>
                <a:ea typeface="Times New Roman"/>
                <a:cs typeface="Times New Roman"/>
              </a:rPr>
              <a:t>контуру, спосіб </a:t>
            </a:r>
            <a:r>
              <a:rPr lang="uk-UA" dirty="0">
                <a:solidFill>
                  <a:schemeClr val="tx2"/>
                </a:solidFill>
                <a:latin typeface="Comic Sans MS" pitchFamily="66" charset="0"/>
                <a:ea typeface="Times New Roman"/>
                <a:cs typeface="Times New Roman"/>
              </a:rPr>
              <a:t>розташування на сторінці </a:t>
            </a:r>
            <a:endParaRPr lang="uk-UA" b="1" dirty="0">
              <a:solidFill>
                <a:schemeClr val="tx2"/>
              </a:solidFill>
              <a:latin typeface="Comic Sans MS" pitchFamily="66" charset="0"/>
            </a:endParaRPr>
          </a:p>
          <a:p>
            <a:pPr eaLnBrk="1" hangingPunct="1"/>
            <a:r>
              <a:rPr lang="uk-UA" dirty="0" smtClean="0">
                <a:solidFill>
                  <a:schemeClr val="tx2"/>
                </a:solidFill>
                <a:latin typeface="Comic Sans MS" pitchFamily="66" charset="0"/>
                <a:ea typeface="Times New Roman"/>
                <a:cs typeface="Times New Roman"/>
              </a:rPr>
              <a:t>спосіб </a:t>
            </a:r>
            <a:r>
              <a:rPr lang="uk-UA" dirty="0">
                <a:solidFill>
                  <a:schemeClr val="tx2"/>
                </a:solidFill>
                <a:latin typeface="Comic Sans MS" pitchFamily="66" charset="0"/>
                <a:ea typeface="Times New Roman"/>
                <a:cs typeface="Times New Roman"/>
              </a:rPr>
              <a:t>обтікання </a:t>
            </a:r>
            <a:r>
              <a:rPr lang="uk-UA" dirty="0" smtClean="0">
                <a:solidFill>
                  <a:schemeClr val="tx2"/>
                </a:solidFill>
                <a:latin typeface="Comic Sans MS" pitchFamily="66" charset="0"/>
                <a:ea typeface="Times New Roman"/>
                <a:cs typeface="Times New Roman"/>
              </a:rPr>
              <a:t>текстом,,, </a:t>
            </a:r>
            <a:endParaRPr lang="ru-RU" sz="24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6" y="4653136"/>
            <a:ext cx="1432472" cy="121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2015</TotalTime>
  <Words>1062</Words>
  <Application>Microsoft Office PowerPoint</Application>
  <PresentationFormat>Экран (4:3)</PresentationFormat>
  <Paragraphs>285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29</vt:i4>
      </vt:variant>
    </vt:vector>
  </HeadingPairs>
  <TitlesOfParts>
    <vt:vector size="38" baseType="lpstr">
      <vt:lpstr>Тема Office</vt:lpstr>
      <vt:lpstr>1_Тема Office</vt:lpstr>
      <vt:lpstr>2_Тема Office</vt:lpstr>
      <vt:lpstr>3_Тема Office</vt:lpstr>
      <vt:lpstr>4_Тема Office</vt:lpstr>
      <vt:lpstr>6_Тема Office</vt:lpstr>
      <vt:lpstr>7_Тема Office</vt:lpstr>
      <vt:lpstr>5_Тема Office</vt:lpstr>
      <vt:lpstr>8_Тема Office</vt:lpstr>
      <vt:lpstr>Інформатика.  6 клас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Графічні об'єкти і текст</vt:lpstr>
      <vt:lpstr>Вирівнювання об'єктів  (спосіб розміщення на сторінці) </vt:lpstr>
      <vt:lpstr>Переміщення об’єктів за шарами</vt:lpstr>
      <vt:lpstr>Робота з групами об’єктів</vt:lpstr>
      <vt:lpstr>Презентация PowerPoint</vt:lpstr>
      <vt:lpstr>Дії із згрупованими об'єктами </vt:lpstr>
      <vt:lpstr>Вставка колекції SmardArt</vt:lpstr>
      <vt:lpstr>Презентация PowerPoint</vt:lpstr>
      <vt:lpstr>Вставка художньої рамки</vt:lpstr>
      <vt:lpstr>Презентация PowerPoint</vt:lpstr>
      <vt:lpstr>Презентация PowerPoint</vt:lpstr>
      <vt:lpstr>Презентация PowerPoint</vt:lpstr>
      <vt:lpstr>Слідкуйте за гелікоптером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Інформатика.  6 клас</dc:title>
  <dc:creator>School_PC</dc:creator>
  <cp:lastModifiedBy>School_PC</cp:lastModifiedBy>
  <cp:revision>113</cp:revision>
  <dcterms:created xsi:type="dcterms:W3CDTF">2015-01-31T09:16:49Z</dcterms:created>
  <dcterms:modified xsi:type="dcterms:W3CDTF">2015-02-10T17:48:13Z</dcterms:modified>
</cp:coreProperties>
</file>