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0EM9hEOlWganyiMT1KhAQ==" hashData="50Xs5Egqln6waMvEK1ZpdICyei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33546-5AD0-4AC8-8D5E-F4F25910435E}" type="datetimeFigureOut">
              <a:rPr lang="uk-UA" smtClean="0"/>
              <a:t>28.07.2014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6515-A36C-4567-A384-CD9EB6A92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7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6515-A36C-4567-A384-CD9EB6A92BCF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68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sovet.su/load/new_mater/mk/20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ykids.ucoz.ru/" TargetMode="External"/><Relationship Id="rId4" Type="http://schemas.openxmlformats.org/officeDocument/2006/relationships/hyperlink" Target="http://goldina-myclas.ucoz.ru/index/tekhnologicheskij_priem_quot_raskraska_quot/0-139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7.jpeg"/><Relationship Id="rId2" Type="http://schemas.openxmlformats.org/officeDocument/2006/relationships/audio" Target="../media/audio7.wav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audio" Target="../media/audio9.wav"/><Relationship Id="rId9" Type="http://schemas.openxmlformats.org/officeDocument/2006/relationships/image" Target="../media/image11.jpe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17.jpeg"/><Relationship Id="rId17" Type="http://schemas.microsoft.com/office/2007/relationships/hdphoto" Target="../media/hdphoto9.wdp"/><Relationship Id="rId2" Type="http://schemas.openxmlformats.org/officeDocument/2006/relationships/audio" Target="../media/audio7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22.jpeg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1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7.jpeg"/><Relationship Id="rId17" Type="http://schemas.openxmlformats.org/officeDocument/2006/relationships/image" Target="../media/image25.png"/><Relationship Id="rId2" Type="http://schemas.openxmlformats.org/officeDocument/2006/relationships/audio" Target="../media/audio4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22.jpeg"/><Relationship Id="rId10" Type="http://schemas.openxmlformats.org/officeDocument/2006/relationships/image" Target="../media/image12.jpeg"/><Relationship Id="rId4" Type="http://schemas.openxmlformats.org/officeDocument/2006/relationships/audio" Target="../media/audio6.wav"/><Relationship Id="rId9" Type="http://schemas.openxmlformats.org/officeDocument/2006/relationships/image" Target="../media/image11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xbt.com/multimedia/defender/mercury55/all-big.jpg" TargetMode="External"/><Relationship Id="rId13" Type="http://schemas.openxmlformats.org/officeDocument/2006/relationships/hyperlink" Target="http://www.era.kh.ua/img/microphones/25683/genius_mic-01a_black__25683_1.jpg" TargetMode="External"/><Relationship Id="rId18" Type="http://schemas.openxmlformats.org/officeDocument/2006/relationships/hyperlink" Target="http://metodisty.ru/Kulin" TargetMode="External"/><Relationship Id="rId3" Type="http://schemas.openxmlformats.org/officeDocument/2006/relationships/hyperlink" Target="http://www.nethry.eu/tapety/1024x768/operacni-systemy/0068.jpg" TargetMode="External"/><Relationship Id="rId7" Type="http://schemas.openxmlformats.org/officeDocument/2006/relationships/hyperlink" Target="http://www.overclockers.ua/news/system/108551-bravo-extreme-1.jpg" TargetMode="External"/><Relationship Id="rId12" Type="http://schemas.openxmlformats.org/officeDocument/2006/relationships/hyperlink" Target="http://lib.rus.ec/i/17/166017/i_018.jpg" TargetMode="External"/><Relationship Id="rId17" Type="http://schemas.openxmlformats.org/officeDocument/2006/relationships/hyperlink" Target="http://metodisty.ru/m/files/view/nabor_fonov_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studyvillage.com/attachments/Resources/3207-9237-compu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mpteh.ucoz.ru/kartinka/Epson_CX3900.jpg" TargetMode="External"/><Relationship Id="rId11" Type="http://schemas.openxmlformats.org/officeDocument/2006/relationships/hyperlink" Target="http://webhint.ru/uploads/posts/2009-08/1251444498_20040321-astra.jpg" TargetMode="External"/><Relationship Id="rId5" Type="http://schemas.openxmlformats.org/officeDocument/2006/relationships/hyperlink" Target="http://missgif.com/_ph/21/2/142097011.gif" TargetMode="External"/><Relationship Id="rId15" Type="http://schemas.openxmlformats.org/officeDocument/2006/relationships/hyperlink" Target="http://vsem-darom.ru/data/120322/2006047189546702-800x600.jpg" TargetMode="External"/><Relationship Id="rId10" Type="http://schemas.openxmlformats.org/officeDocument/2006/relationships/hyperlink" Target="http://domcomputer.ru/wp-content/uploads/2012/04/keyboard.jpg" TargetMode="External"/><Relationship Id="rId4" Type="http://schemas.openxmlformats.org/officeDocument/2006/relationships/hyperlink" Target="http://www.iconsearch.ru/uploads/icons/humano2/128x128/dialog-question.png" TargetMode="External"/><Relationship Id="rId9" Type="http://schemas.openxmlformats.org/officeDocument/2006/relationships/hyperlink" Target="http://900igr.net/datai/informatika/Kompjuter-4/0008-006-Monitor.png" TargetMode="External"/><Relationship Id="rId14" Type="http://schemas.openxmlformats.org/officeDocument/2006/relationships/hyperlink" Target="http://www.3dnews.ru/assets/external/illustrations/2008/07/23/8946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microsoft.com/office/2007/relationships/hdphoto" Target="../media/hdphoto3.wdp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3.xml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6.wav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8.wav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19.jpeg"/><Relationship Id="rId10" Type="http://schemas.openxmlformats.org/officeDocument/2006/relationships/image" Target="../media/image12.jpeg"/><Relationship Id="rId4" Type="http://schemas.openxmlformats.org/officeDocument/2006/relationships/audio" Target="../media/audio6.wav"/><Relationship Id="rId9" Type="http://schemas.openxmlformats.org/officeDocument/2006/relationships/image" Target="../media/image11.jpe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856984" cy="65527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3568" y="402796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altLang="uk-UA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altLang="uk-UA" sz="1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работа </a:t>
            </a:r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выполнена в рамках МК </a:t>
            </a:r>
          </a:p>
          <a:p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 </a:t>
            </a:r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hlinkClick r:id="rId4"/>
              </a:rPr>
              <a:t>Интерактивная раскраска в программе Microsoft Office PowerPoint</a:t>
            </a:r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altLang="uk-UA" sz="1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altLang="uk-UA" sz="1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ru-RU" altLang="uk-UA" sz="1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на портале </a:t>
            </a:r>
            <a:r>
              <a:rPr lang="en-US" sz="1600" b="1" dirty="0">
                <a:solidFill>
                  <a:srgbClr val="00B0F0"/>
                </a:solidFill>
                <a:hlinkClick r:id="rId4"/>
              </a:rPr>
              <a:t>Gold-</a:t>
            </a:r>
            <a:r>
              <a:rPr lang="uk-UA" sz="1600" b="1" dirty="0">
                <a:solidFill>
                  <a:srgbClr val="00B0F0"/>
                </a:solidFill>
                <a:hlinkClick r:id="rId4"/>
              </a:rPr>
              <a:t>творчество</a:t>
            </a:r>
            <a:endParaRPr lang="ru-RU" altLang="uk-UA" sz="1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11891" y="5028227"/>
            <a:ext cx="5172677" cy="159081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Автор</a:t>
            </a:r>
          </a:p>
          <a:p>
            <a:pPr algn="l"/>
            <a:r>
              <a:rPr lang="ru-RU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algn="l"/>
            <a:r>
              <a:rPr lang="ru-RU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Новотроицкой ОШ </a:t>
            </a:r>
            <a:r>
              <a:rPr lang="uk-UA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І-ІІІ ст. № 4</a:t>
            </a:r>
          </a:p>
          <a:p>
            <a:pPr algn="l"/>
            <a:r>
              <a:rPr lang="uk-UA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Волновахского района </a:t>
            </a:r>
          </a:p>
          <a:p>
            <a:pPr algn="l"/>
            <a:r>
              <a:rPr lang="uk-UA" sz="1400" b="1" dirty="0" smtClean="0">
                <a:ln w="11430"/>
                <a:solidFill>
                  <a:srgbClr val="0710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Донецкой области</a:t>
            </a:r>
            <a:endParaRPr lang="uk-UA" sz="1400" b="1" dirty="0">
              <a:ln w="11430"/>
              <a:solidFill>
                <a:srgbClr val="07101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8776" y="2802707"/>
            <a:ext cx="48494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Проверь </a:t>
            </a:r>
          </a:p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себя!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069" y="2279487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класс</a:t>
            </a:r>
            <a:endParaRPr lang="uk-UA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390" y="1340768"/>
            <a:ext cx="589135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Интерактивная раскраска – тренажёр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по информатике </a:t>
            </a:r>
          </a:p>
          <a:p>
            <a:endParaRPr lang="uk-UA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268670"/>
            <a:ext cx="233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5"/>
              </a:rPr>
              <a:t>http://</a:t>
            </a:r>
            <a:r>
              <a:rPr lang="en-US" b="1" dirty="0" smtClean="0">
                <a:solidFill>
                  <a:srgbClr val="FFFF00"/>
                </a:solidFill>
                <a:hlinkClick r:id="rId5"/>
              </a:rPr>
              <a:t>mykids.ucoz.ru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4568" y="6476384"/>
            <a:ext cx="347872" cy="285309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справка 12">
            <a:hlinkClick r:id="" action="ppaction://hlinkshowjump?jump=lastslide" highlightClick="1"/>
          </p:cNvPr>
          <p:cNvSpPr/>
          <p:nvPr/>
        </p:nvSpPr>
        <p:spPr>
          <a:xfrm>
            <a:off x="8816416" y="49869"/>
            <a:ext cx="296144" cy="360040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13507" y="646488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Venski Sad Two" panose="03000607060000020002" pitchFamily="66" charset="0"/>
              </a:rPr>
              <a:t>Л</a:t>
            </a:r>
            <a:endParaRPr lang="uk-UA" dirty="0">
              <a:solidFill>
                <a:schemeClr val="bg1">
                  <a:lumMod val="50000"/>
                </a:schemeClr>
              </a:solidFill>
              <a:latin typeface="Venski Sad Two" panose="030006070600000200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9" y="5195242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06720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наушники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мышка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4348" y="465137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фотоаппарат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dia\Desktop\МК Фокина\Информатика\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1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Фокина\Информатика\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2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76" y="836711"/>
            <a:ext cx="1336547" cy="94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Lidia\Desktop\МК Фокина\Информатика\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" y="50476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! - дру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9" y="5195242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06720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принтер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4348" y="465137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фотоаппарат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dia\Desktop\МК Фокина\Информатика\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1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Фокина\Информатика\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2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idia\Desktop\МК Фокина\Информатика\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" y="50476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idia\Desktop\МК Фокина\Информатика\1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" y="50476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Documents and Settings\Lidija\Рабочий стол\карусель\Epson_CX3900.jpg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9" y="5195242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06720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микрофон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918530" y="465137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вебкамера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мышка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dia\Desktop\МК Фокина\Информатика\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1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Фокина\Информатика\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2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idia\Desktop\МК Фокина\Информатика\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" y="50476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idia\Desktop\МК Фокина\Информатика\1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" y="50476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Lidia\Desktop\МК Фокина\Информатика\1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9" y="505742"/>
            <a:ext cx="4275542" cy="468856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ua.yandex.net/i?id=868194de9f2d1416f7b014901eb06f5a-70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25" y="504761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ssgif.com/_ph/21/2/142097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86"/>
            <a:ext cx="7560839" cy="67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525344"/>
            <a:ext cx="318135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63785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работа!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6095" y="5546890"/>
            <a:ext cx="511980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– молодец!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8388424" y="6165304"/>
            <a:ext cx="360040" cy="39724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ф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он с пингвином </a:t>
            </a:r>
            <a:r>
              <a:rPr lang="en-US" sz="1400" dirty="0">
                <a:solidFill>
                  <a:prstClr val="black"/>
                </a:solidFill>
                <a:ea typeface="Calibri"/>
                <a:hlinkClick r:id="rId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ea typeface="Calibri"/>
                <a:hlinkClick r:id="rId3"/>
              </a:rPr>
              <a:t>www.nethry.eu/tapety/1024x768/operacni-systemy/0068.jpg</a:t>
            </a:r>
            <a:r>
              <a:rPr lang="uk-UA" sz="1400" dirty="0" smtClean="0">
                <a:solidFill>
                  <a:prstClr val="black"/>
                </a:solidFill>
                <a:ea typeface="Calibri"/>
              </a:rPr>
              <a:t>  </a:t>
            </a:r>
            <a:endParaRPr lang="ru-RU" sz="14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пингвин1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www.iconsearch.ru/uploads/icons/humano2/128x128/dialog-question.png</a:t>
            </a:r>
            <a:r>
              <a:rPr lang="uk-UA" sz="1400" dirty="0" smtClean="0"/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</a:rPr>
              <a:t>п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ингвин2  </a:t>
            </a:r>
            <a:r>
              <a:rPr lang="en-US" sz="1400" dirty="0">
                <a:solidFill>
                  <a:prstClr val="black"/>
                </a:solidFill>
                <a:ea typeface="Calibri"/>
                <a:hlinkClick r:id="rId5"/>
              </a:rPr>
              <a:t>http://missgif.com/_</a:t>
            </a:r>
            <a:r>
              <a:rPr lang="en-US" sz="1400" dirty="0" smtClean="0">
                <a:solidFill>
                  <a:prstClr val="black"/>
                </a:solidFill>
                <a:ea typeface="Calibri"/>
                <a:hlinkClick r:id="rId5"/>
              </a:rPr>
              <a:t>ph/21/2/142097011.gif</a:t>
            </a:r>
            <a:r>
              <a:rPr lang="uk-UA" sz="1400" dirty="0" smtClean="0">
                <a:solidFill>
                  <a:prstClr val="black"/>
                </a:solidFill>
                <a:ea typeface="Calibri"/>
              </a:rPr>
              <a:t> </a:t>
            </a:r>
            <a:endParaRPr lang="uk-UA" sz="14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принтер  </a:t>
            </a:r>
            <a:r>
              <a:rPr lang="ru-RU" sz="1400" u="sng" kern="1200" dirty="0">
                <a:solidFill>
                  <a:srgbClr val="0000FF"/>
                </a:solidFill>
                <a:latin typeface="Calibri"/>
                <a:ea typeface="Calibri"/>
                <a:hlinkClick r:id="rId6"/>
              </a:rPr>
              <a:t>http://kompteh.ucoz.ru/kartinka/Epson_CX3900.jpg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блок  </a:t>
            </a:r>
            <a:r>
              <a:rPr lang="ru-RU" sz="1400" u="sng" kern="1200" dirty="0">
                <a:solidFill>
                  <a:srgbClr val="0000FF"/>
                </a:solidFill>
                <a:latin typeface="Calibri"/>
                <a:ea typeface="Calibri"/>
                <a:hlinkClick r:id="rId7"/>
              </a:rPr>
              <a:t>http://www.overclockers.ua/news/system/108551-bravo-extreme-1.jpg</a:t>
            </a:r>
            <a:endParaRPr lang="ru-RU" sz="14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колонки </a:t>
            </a:r>
            <a:r>
              <a:rPr lang="en-US" sz="1400" dirty="0" smtClean="0">
                <a:hlinkClick r:id="rId8"/>
              </a:rPr>
              <a:t>http://www.ixbt.com/multimedia/defender/mercury55/all-big.jpg</a:t>
            </a:r>
            <a:endParaRPr lang="ru-RU" sz="14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монитор </a:t>
            </a:r>
            <a:r>
              <a:rPr lang="ru-RU" sz="1400" u="sng" kern="1200" dirty="0">
                <a:solidFill>
                  <a:srgbClr val="0000FF"/>
                </a:solidFill>
                <a:latin typeface="Calibri"/>
                <a:ea typeface="Calibri"/>
                <a:hlinkClick r:id="rId9"/>
              </a:rPr>
              <a:t>http://900igr.net/datai/informatika/Kompjuter-4/0008-006-Monitor.png</a:t>
            </a:r>
            <a:endParaRPr lang="ru-RU" sz="14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клавиатура 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Calibri"/>
                <a:hlinkClick r:id="rId10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ea typeface="Calibri"/>
                <a:hlinkClick r:id="rId10"/>
              </a:rPr>
              <a:t>domcomputer.ru/wp-content/uploads/2012/04/keyboard.jpg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сканер </a:t>
            </a:r>
            <a:r>
              <a:rPr lang="ru-RU" sz="1400" u="sng" kern="1200" dirty="0">
                <a:solidFill>
                  <a:srgbClr val="0000FF"/>
                </a:solidFill>
                <a:latin typeface="Calibri"/>
                <a:ea typeface="Calibri"/>
                <a:hlinkClick r:id="rId11"/>
              </a:rPr>
              <a:t>http://webhint.ru/uploads/posts/2009-08/1251444498_20040321-astra.jpg</a:t>
            </a:r>
            <a:endParaRPr lang="ru-RU" sz="14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м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ышка </a:t>
            </a:r>
            <a:r>
              <a:rPr lang="en-US" sz="1400" dirty="0" smtClean="0">
                <a:hlinkClick r:id="rId12"/>
              </a:rPr>
              <a:t>http://lib.rus.ec/i/17/166017/i_018.jpg</a:t>
            </a:r>
            <a:r>
              <a:rPr lang="ru-RU" sz="1400" dirty="0" smtClean="0"/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latin typeface="Calibri"/>
                <a:ea typeface="Calibri"/>
              </a:rPr>
              <a:t>м</a:t>
            </a:r>
            <a:r>
              <a:rPr lang="ru-RU" sz="1400" kern="1200" dirty="0" smtClean="0">
                <a:latin typeface="Calibri"/>
                <a:ea typeface="Calibri"/>
              </a:rPr>
              <a:t>икрофон 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lang="en-US" sz="1400" u="sng" kern="1200" dirty="0">
                <a:solidFill>
                  <a:srgbClr val="0000FF"/>
                </a:solidFill>
                <a:latin typeface="Calibri"/>
                <a:ea typeface="Calibri"/>
                <a:hlinkClick r:id="rId13"/>
              </a:rPr>
              <a:t>http://www.era.kh.ua/img/microphones/25683/genius_mic-01a_black__</a:t>
            </a:r>
            <a:r>
              <a:rPr lang="en-US" sz="1400" u="sng" kern="1200" dirty="0" smtClean="0">
                <a:solidFill>
                  <a:srgbClr val="0000FF"/>
                </a:solidFill>
                <a:latin typeface="Calibri"/>
                <a:ea typeface="Calibri"/>
                <a:hlinkClick r:id="rId13"/>
              </a:rPr>
              <a:t>25683_1.jpg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latin typeface="Calibri"/>
                <a:ea typeface="Calibri"/>
              </a:rPr>
              <a:t>н</a:t>
            </a:r>
            <a:r>
              <a:rPr lang="ru-RU" sz="1400" kern="1200" dirty="0" smtClean="0">
                <a:latin typeface="Calibri"/>
                <a:ea typeface="Calibri"/>
              </a:rPr>
              <a:t>аушники </a:t>
            </a: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www.3dnews.ru/assets/external/illustrations/2008/07/23/89461.jpg</a:t>
            </a:r>
            <a:r>
              <a:rPr lang="ru-RU" sz="1400" dirty="0" smtClean="0"/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/>
              <a:t>веб камера  </a:t>
            </a: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vsem-darom.ru/data/120322/2006047189546702-800x600.jpg</a:t>
            </a:r>
            <a:r>
              <a:rPr lang="uk-UA" sz="1400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раскраска </a:t>
            </a:r>
            <a:r>
              <a:rPr lang="ru-RU" sz="1400" u="sng" dirty="0">
                <a:hlinkClick r:id="rId16"/>
              </a:rPr>
              <a:t>http://</a:t>
            </a:r>
            <a:r>
              <a:rPr lang="ru-RU" sz="1400" u="sng" dirty="0" smtClean="0">
                <a:hlinkClick r:id="rId16"/>
              </a:rPr>
              <a:t>www.studyvillage.com/attachments/Resources/3207-9237-computer.jpg</a:t>
            </a:r>
            <a:r>
              <a:rPr lang="ru-RU" sz="1400" u="sng" dirty="0" smtClean="0"/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ф</a:t>
            </a:r>
            <a:r>
              <a:rPr lang="ru-RU" sz="1400" dirty="0" smtClean="0"/>
              <a:t>он   </a:t>
            </a:r>
            <a:r>
              <a:rPr lang="en-US" sz="1400" dirty="0">
                <a:hlinkClick r:id="rId17"/>
              </a:rPr>
              <a:t>http://metodisty.ru/m/files/view/nabor_fonov</a:t>
            </a:r>
            <a:r>
              <a:rPr lang="en-US" sz="1400" dirty="0" smtClean="0">
                <a:hlinkClick r:id="rId17"/>
              </a:rPr>
              <a:t>_</a:t>
            </a:r>
            <a:r>
              <a:rPr lang="uk-UA" sz="1400" dirty="0" smtClean="0"/>
              <a:t> , автор </a:t>
            </a:r>
            <a:r>
              <a:rPr lang="uk-UA" sz="1400" dirty="0" smtClean="0">
                <a:hlinkClick r:id="rId18"/>
              </a:rPr>
              <a:t>-  </a:t>
            </a:r>
            <a:r>
              <a:rPr lang="uk-UA" sz="1400" dirty="0" err="1" smtClean="0">
                <a:hlinkClick r:id="rId18"/>
              </a:rPr>
              <a:t>Паросова</a:t>
            </a:r>
            <a:r>
              <a:rPr lang="uk-UA" sz="1400" dirty="0" smtClean="0">
                <a:hlinkClick r:id="rId18"/>
              </a:rPr>
              <a:t> </a:t>
            </a:r>
            <a:r>
              <a:rPr lang="uk-UA" sz="1400" dirty="0" err="1" smtClean="0">
                <a:hlinkClick r:id="rId18"/>
              </a:rPr>
              <a:t>Ирина</a:t>
            </a:r>
            <a:r>
              <a:rPr lang="uk-UA" sz="1400" dirty="0" smtClean="0">
                <a:hlinkClick r:id="rId18"/>
              </a:rPr>
              <a:t> </a:t>
            </a:r>
            <a:r>
              <a:rPr lang="uk-UA" sz="1400" dirty="0" err="1" smtClean="0">
                <a:hlinkClick r:id="rId18"/>
              </a:rPr>
              <a:t>Анатольевна</a:t>
            </a:r>
            <a:endParaRPr lang="uk-UA" sz="14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/>
              <a:t> </a:t>
            </a:r>
            <a:endParaRPr lang="ru-RU" sz="1400" u="sng" kern="1200" dirty="0" smtClean="0">
              <a:solidFill>
                <a:srgbClr val="0000FF"/>
              </a:solidFill>
              <a:latin typeface="Calibri"/>
              <a:ea typeface="Calibri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60486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Интернет-источники</a:t>
            </a:r>
            <a:endParaRPr kumimoji="0" lang="ru-RU" sz="18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524328" y="5805264"/>
            <a:ext cx="504056" cy="576064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16632"/>
            <a:ext cx="8856984" cy="65527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8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388843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Дорогой друг!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и наступил новый учебный год,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третьеклассником.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Тебя ждёт новое увлекательное путешествие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мир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компьютеров.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Предлагаю повторить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строение компьютера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успешного овладения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новыми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знаниями.</a:t>
            </a:r>
            <a:endParaRPr lang="uk-UA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93096"/>
            <a:ext cx="813690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Итак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вперёд! 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Запомни, чтобы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продолжить работу, нажми на </a:t>
            </a:r>
          </a:p>
        </p:txBody>
      </p:sp>
      <p:sp>
        <p:nvSpPr>
          <p:cNvPr id="3" name="Управляющая кнопка: далее 2">
            <a:hlinkClick r:id="" action="ppaction://noaction" highlightClick="1"/>
          </p:cNvPr>
          <p:cNvSpPr/>
          <p:nvPr/>
        </p:nvSpPr>
        <p:spPr>
          <a:xfrm>
            <a:off x="8118737" y="4941168"/>
            <a:ext cx="360040" cy="20644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17" y="5247203"/>
            <a:ext cx="1116942" cy="11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79037" y="5817060"/>
            <a:ext cx="570024" cy="42925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0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6049" y="490426"/>
            <a:ext cx="1445146" cy="14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Lidia\Desktop\МК Фокина\Информатика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8" y="493231"/>
            <a:ext cx="4273840" cy="468669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7" y="493231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796136" y="318398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54766" y="3976076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монитор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3239" y="4768164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принтер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5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796136" y="318398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монитор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54766" y="3976076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колонки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3239" y="4768164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принтер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://www.ixbt.com/multimedia/defender/mercury55/all-big.jpg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4894" y="404664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7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принтер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54766" y="299695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сканер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3239" y="4768164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фотоаппарат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Documents and Settings\Lidija\Рабочий стол\карусель\1251444498_20040321-astra.jpg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1" y="505740"/>
            <a:ext cx="2231757" cy="14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2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микрофон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74348" y="4798259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наушники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54766" y="299695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колонки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3dnews.ru/assets/external/illustrations/2008/07/23/89461.jpg">
            <a:hlinkHover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6735">
            <a:off x="6169437" y="254944"/>
            <a:ext cx="1290363" cy="17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86789" y="4730604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клавиатура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54766" y="299695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мышка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domcomputer.ru/wp-content/uploads/2012/04/keyboard.jpg">
            <a:hlinkHover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81" y="379714"/>
            <a:ext cx="27281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монитор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74348" y="306720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процессор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4348" y="465137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сканер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Lidija\Рабочий стол\карусель\108551-bravo-extreme-1.jpg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782" y="385129"/>
            <a:ext cx="1060736" cy="16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dia\Desktop\МК Фокина\Информатика\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1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2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4" y="188640"/>
            <a:ext cx="8589932" cy="62646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035150" y="5952047"/>
            <a:ext cx="575073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055" name="Picture 7" descr="C:\Users\Lidia\Desktop\МК Фокина\Информатик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5740"/>
            <a:ext cx="4276398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uploads/icons/humano2/128x128/dialog-que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7561"/>
            <a:ext cx="1297780" cy="1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1608" y="1982391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правильное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название:</a:t>
            </a:r>
            <a:endParaRPr lang="uk-U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874348" y="3859290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фотоаппарат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874348" y="3067202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микрофон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874348" y="4651378"/>
            <a:ext cx="2808312" cy="792088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наушники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Lidia\Desktop\МК Фокина\мой 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53336"/>
            <a:ext cx="491411" cy="4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Информатика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0"/>
            <a:ext cx="4276397" cy="46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Информатика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" y="505741"/>
            <a:ext cx="4276396" cy="46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Информатика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" y="505740"/>
            <a:ext cx="4275541" cy="46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Информатика\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" y="505741"/>
            <a:ext cx="4276396" cy="46895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dia\Desktop\МК Фокина\Информатика\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1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era.kh.ua/img/microphones/25683/genius_mic-01a_black__25683_1.jpg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6580" y="329850"/>
            <a:ext cx="1378846" cy="1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Фокина\Информатика\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" y="504762"/>
            <a:ext cx="4276397" cy="468950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221</Words>
  <Application>Microsoft Office PowerPoint</Application>
  <PresentationFormat>Экран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Дорогой друг! Вот и наступил новый учебный год,  ты стал третьеклассником.  Тебя ждёт новое увлекательное путешествие  в мир компьютеров.  Предлагаю повторить строение компьютера  для успешного овладения  новыми знаниями.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32</cp:revision>
  <dcterms:created xsi:type="dcterms:W3CDTF">2014-07-25T14:36:36Z</dcterms:created>
  <dcterms:modified xsi:type="dcterms:W3CDTF">2014-07-28T08:14:04Z</dcterms:modified>
</cp:coreProperties>
</file>