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70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BBA891-571E-452A-B6DE-471EEDE737D4}" type="datetimeFigureOut">
              <a:rPr lang="ru-RU" smtClean="0"/>
              <a:t>04.11.2024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F4CC01-BB3E-4970-B360-6DD09131FA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87385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F4CC01-BB3E-4970-B360-6DD09131FABB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62122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1ADBF-7C25-4D7E-BB9B-A7F1E88685B9}" type="datetime1">
              <a:rPr lang="ru-RU" smtClean="0"/>
              <a:t>04.11.2024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Ведмідська Наталія Миколаївна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CEE21-F3F0-4BFF-AD4A-DA291F9D2A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1701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291B5-7A01-498E-B5E9-B5AF446F05F1}" type="datetime1">
              <a:rPr lang="ru-RU" smtClean="0"/>
              <a:t>04.11.2024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Ведмідська Наталія Миколаївна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CEE21-F3F0-4BFF-AD4A-DA291F9D2A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8520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85575-2F30-4AAB-8847-4B64748B5C55}" type="datetime1">
              <a:rPr lang="ru-RU" smtClean="0"/>
              <a:t>04.11.2024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Ведмідська Наталія Миколаївна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CEE21-F3F0-4BFF-AD4A-DA291F9D2A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8943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FB07B-1EC6-4077-B17C-7AAEB09DBAD7}" type="datetime1">
              <a:rPr lang="ru-RU" smtClean="0"/>
              <a:t>04.11.2024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Ведмідська Наталія Миколаївна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CEE21-F3F0-4BFF-AD4A-DA291F9D2A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2996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C5296-CD56-464B-8659-CF5E08539D6E}" type="datetime1">
              <a:rPr lang="ru-RU" smtClean="0"/>
              <a:t>04.11.2024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Ведмідська Наталія Миколаївна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CEE21-F3F0-4BFF-AD4A-DA291F9D2A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378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4845A-E39A-4EF0-8DCA-27C8177A9CA1}" type="datetime1">
              <a:rPr lang="ru-RU" smtClean="0"/>
              <a:t>04.11.2024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Ведмідська Наталія Миколаївна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CEE21-F3F0-4BFF-AD4A-DA291F9D2A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578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D164-FDBD-4FBA-9696-FE01961A18FA}" type="datetime1">
              <a:rPr lang="ru-RU" smtClean="0"/>
              <a:t>04.11.2024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Ведмідська Наталія Миколаївна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CEE21-F3F0-4BFF-AD4A-DA291F9D2A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108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6A23-874C-48C8-B6B9-559C52BCDD5C}" type="datetime1">
              <a:rPr lang="ru-RU" smtClean="0"/>
              <a:t>04.11.2024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Ведмідська Наталія Миколаївна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CEE21-F3F0-4BFF-AD4A-DA291F9D2A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4250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FF461-F7CB-4020-B72F-3097B73FA360}" type="datetime1">
              <a:rPr lang="ru-RU" smtClean="0"/>
              <a:t>04.11.2024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Ведмідська Наталія Миколаївна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CEE21-F3F0-4BFF-AD4A-DA291F9D2A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4666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A3323-F18B-4D94-83BE-04F6CBE02EE2}" type="datetime1">
              <a:rPr lang="ru-RU" smtClean="0"/>
              <a:t>04.11.2024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Ведмідська Наталія Миколаївна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CEE21-F3F0-4BFF-AD4A-DA291F9D2A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1617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B3323-2ADD-485B-80F6-46496B5FC04F}" type="datetime1">
              <a:rPr lang="ru-RU" smtClean="0"/>
              <a:t>04.11.2024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Ведмідська Наталія Миколаївна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CEE21-F3F0-4BFF-AD4A-DA291F9D2A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7851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EC73C1-4FBC-4F1D-AD92-9550FC2DCC7D}" type="datetime1">
              <a:rPr lang="ru-RU" smtClean="0"/>
              <a:t>04.11.2024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Ведмідська Наталія Миколаївна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1CEE21-F3F0-4BFF-AD4A-DA291F9D2A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848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6" Type="http://schemas.microsoft.com/office/2007/relationships/hdphoto" Target="../media/hdphoto1.wd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4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492896"/>
            <a:ext cx="4773613" cy="2444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64459" y="764704"/>
            <a:ext cx="728116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Цифрові</a:t>
            </a:r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72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пристрої</a:t>
            </a:r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Ведмідська Наталія Миколаївна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1264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7069" y="332656"/>
            <a:ext cx="866987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Пристрої роботи з інформацією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95532" y="1485251"/>
            <a:ext cx="4320484" cy="77784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КОЛОНКИ</a:t>
            </a:r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364088" y="1499030"/>
            <a:ext cx="3542855" cy="92185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ВВЕДЕННЯ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343836" y="2780928"/>
            <a:ext cx="3542855" cy="92185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ВИВЕДЕННЯ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64088" y="3933056"/>
            <a:ext cx="3542855" cy="92185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ОПРАЦЮВАННЯ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364088" y="5062324"/>
            <a:ext cx="3542855" cy="92185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ЗБЕРІГАННЯ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521029"/>
            <a:ext cx="4464496" cy="346315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Скругленный прямоугольник 8">
            <a:hlinkClick r:id="" action="ppaction://noaction"/>
          </p:cNvPr>
          <p:cNvSpPr/>
          <p:nvPr/>
        </p:nvSpPr>
        <p:spPr>
          <a:xfrm>
            <a:off x="169776" y="6226199"/>
            <a:ext cx="1333550" cy="576064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НАЗАД</a:t>
            </a:r>
            <a:endParaRPr lang="uk-UA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>
            <a:hlinkClick r:id="rId3" action="ppaction://hlinksldjump"/>
          </p:cNvPr>
          <p:cNvSpPr/>
          <p:nvPr/>
        </p:nvSpPr>
        <p:spPr>
          <a:xfrm>
            <a:off x="7815956" y="6165304"/>
            <a:ext cx="1144935" cy="576064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МЕНЮ</a:t>
            </a:r>
            <a:endParaRPr lang="uk-UA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>
            <a:hlinkClick r:id="" action="ppaction://hlinkshowjump?jump=nextslide"/>
          </p:cNvPr>
          <p:cNvSpPr/>
          <p:nvPr/>
        </p:nvSpPr>
        <p:spPr>
          <a:xfrm>
            <a:off x="3347864" y="6226199"/>
            <a:ext cx="3024336" cy="51516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Наступне завдання</a:t>
            </a:r>
            <a:endParaRPr lang="uk-UA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Ведмідська Наталія Миколаївна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047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CC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CC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CC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9FF33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7069" y="332656"/>
            <a:ext cx="866987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Пристрої роботи з інформацією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92851" y="1499030"/>
            <a:ext cx="4320484" cy="77784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ПРОЕКТОР</a:t>
            </a:r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364088" y="1499030"/>
            <a:ext cx="3542855" cy="92185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ВВЕДЕННЯ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343836" y="2780928"/>
            <a:ext cx="3542855" cy="92185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ВИВЕДЕННЯ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64088" y="3933056"/>
            <a:ext cx="3542855" cy="92185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ОПРАЦЮВАННЯ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364088" y="5062324"/>
            <a:ext cx="3542855" cy="92185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ЗБЕРІГАННЯ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845" y="2492896"/>
            <a:ext cx="4464496" cy="349128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Скругленный прямоугольник 8">
            <a:hlinkClick r:id="" action="ppaction://noaction"/>
          </p:cNvPr>
          <p:cNvSpPr/>
          <p:nvPr/>
        </p:nvSpPr>
        <p:spPr>
          <a:xfrm>
            <a:off x="169776" y="6226199"/>
            <a:ext cx="1333550" cy="576064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НАЗАД</a:t>
            </a:r>
            <a:endParaRPr lang="uk-UA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>
            <a:hlinkClick r:id="" action="ppaction://hlinkshowjump?jump=nextslide"/>
          </p:cNvPr>
          <p:cNvSpPr/>
          <p:nvPr/>
        </p:nvSpPr>
        <p:spPr>
          <a:xfrm>
            <a:off x="3347864" y="6226199"/>
            <a:ext cx="3024336" cy="51516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Наступне завдання</a:t>
            </a:r>
            <a:endParaRPr lang="uk-UA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Ведмідська Наталія Миколаївна</a:t>
            </a:r>
            <a:endParaRPr lang="ru-RU"/>
          </a:p>
        </p:txBody>
      </p:sp>
      <p:sp>
        <p:nvSpPr>
          <p:cNvPr id="18" name="Скругленный прямоугольник 17">
            <a:hlinkClick r:id="rId3" action="ppaction://hlinksldjump"/>
          </p:cNvPr>
          <p:cNvSpPr/>
          <p:nvPr/>
        </p:nvSpPr>
        <p:spPr>
          <a:xfrm>
            <a:off x="7815956" y="6165304"/>
            <a:ext cx="1144935" cy="576064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МЕНЮ</a:t>
            </a:r>
            <a:endParaRPr lang="uk-UA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05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CC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CC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CC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9FF33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7069" y="332656"/>
            <a:ext cx="866987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Пристрої роботи з інформацією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1499030"/>
            <a:ext cx="4320484" cy="77784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ВЕБ-КАМЕРА</a:t>
            </a:r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364088" y="1499030"/>
            <a:ext cx="3542855" cy="92185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ВВЕДЕННЯ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343836" y="2780928"/>
            <a:ext cx="3542855" cy="92185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ВИВЕДЕННЯ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64088" y="3933056"/>
            <a:ext cx="3542855" cy="92185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ОПРАЦЮВАННЯ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343835" y="5085184"/>
            <a:ext cx="3542855" cy="92185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ЗБЕРІГАННЯ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2543134"/>
            <a:ext cx="4032450" cy="34077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Скругленный прямоугольник 8">
            <a:hlinkClick r:id="" action="ppaction://noaction"/>
          </p:cNvPr>
          <p:cNvSpPr/>
          <p:nvPr/>
        </p:nvSpPr>
        <p:spPr>
          <a:xfrm>
            <a:off x="169776" y="6226199"/>
            <a:ext cx="1333550" cy="576064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НАЗАД</a:t>
            </a:r>
            <a:endParaRPr lang="uk-UA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>
            <a:hlinkClick r:id="" action="ppaction://hlinkshowjump?jump=nextslide"/>
          </p:cNvPr>
          <p:cNvSpPr/>
          <p:nvPr/>
        </p:nvSpPr>
        <p:spPr>
          <a:xfrm>
            <a:off x="3347864" y="6226199"/>
            <a:ext cx="3024336" cy="51516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Наступне завдання</a:t>
            </a:r>
            <a:endParaRPr lang="uk-UA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Ведмідська Наталія Миколаївна</a:t>
            </a:r>
            <a:endParaRPr lang="ru-RU"/>
          </a:p>
        </p:txBody>
      </p:sp>
      <p:sp>
        <p:nvSpPr>
          <p:cNvPr id="18" name="Скругленный прямоугольник 17">
            <a:hlinkClick r:id="rId3" action="ppaction://hlinksldjump"/>
          </p:cNvPr>
          <p:cNvSpPr/>
          <p:nvPr/>
        </p:nvSpPr>
        <p:spPr>
          <a:xfrm>
            <a:off x="7815956" y="6165304"/>
            <a:ext cx="1144935" cy="576064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МЕНЮ</a:t>
            </a:r>
            <a:endParaRPr lang="uk-UA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2418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9FF33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CC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CC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CC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7069" y="332656"/>
            <a:ext cx="866987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Пристрої роботи з інформацією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1499030"/>
            <a:ext cx="4320484" cy="77784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МОНІТОР</a:t>
            </a:r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364088" y="1499030"/>
            <a:ext cx="3542855" cy="92185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ВВЕДЕННЯ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343836" y="2780928"/>
            <a:ext cx="3542855" cy="92185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ВИВЕДЕННЯ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64088" y="3933056"/>
            <a:ext cx="3542855" cy="92185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ОПРАЦЮВАННЯ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364088" y="5062324"/>
            <a:ext cx="3542855" cy="92185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ЗБЕРІГАННЯ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476042"/>
            <a:ext cx="4032452" cy="350814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Скругленный прямоугольник 8">
            <a:hlinkClick r:id="" action="ppaction://noaction"/>
          </p:cNvPr>
          <p:cNvSpPr/>
          <p:nvPr/>
        </p:nvSpPr>
        <p:spPr>
          <a:xfrm>
            <a:off x="169776" y="6226199"/>
            <a:ext cx="1333550" cy="576064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НАЗАД</a:t>
            </a:r>
            <a:endParaRPr lang="uk-UA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>
            <a:hlinkClick r:id="" action="ppaction://hlinkshowjump?jump=nextslide"/>
          </p:cNvPr>
          <p:cNvSpPr/>
          <p:nvPr/>
        </p:nvSpPr>
        <p:spPr>
          <a:xfrm>
            <a:off x="3347864" y="6226199"/>
            <a:ext cx="3024336" cy="51516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Наступне завдання</a:t>
            </a:r>
            <a:endParaRPr lang="uk-UA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Ведмідська Наталія Миколаївна</a:t>
            </a:r>
            <a:endParaRPr lang="ru-RU"/>
          </a:p>
        </p:txBody>
      </p:sp>
      <p:sp>
        <p:nvSpPr>
          <p:cNvPr id="18" name="Скругленный прямоугольник 17">
            <a:hlinkClick r:id="rId3" action="ppaction://hlinksldjump"/>
          </p:cNvPr>
          <p:cNvSpPr/>
          <p:nvPr/>
        </p:nvSpPr>
        <p:spPr>
          <a:xfrm>
            <a:off x="7815956" y="6165304"/>
            <a:ext cx="1144935" cy="576064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МЕНЮ</a:t>
            </a:r>
            <a:endParaRPr lang="uk-UA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2331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CC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CC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CC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9FF33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7069" y="332656"/>
            <a:ext cx="866987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Пристрої роботи з інформацією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11560" y="1468162"/>
            <a:ext cx="4320484" cy="77784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КОМП</a:t>
            </a:r>
            <a:r>
              <a:rPr lang="en-US" dirty="0" smtClean="0"/>
              <a:t>’</a:t>
            </a:r>
            <a:r>
              <a:rPr lang="uk-UA" dirty="0" smtClean="0"/>
              <a:t>ЮТЕРНА МИШКА</a:t>
            </a:r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364088" y="1499030"/>
            <a:ext cx="3542855" cy="92185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ВВЕДЕННЯ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343836" y="2780928"/>
            <a:ext cx="3542855" cy="92185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ВИВЕДЕННЯ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64088" y="3933056"/>
            <a:ext cx="3542855" cy="92185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ОПРАЦЮВАННЯ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364088" y="5062324"/>
            <a:ext cx="3542855" cy="92185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ЗБЕРІГАННЯ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706" y="2550513"/>
            <a:ext cx="4483557" cy="332675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Скругленный прямоугольник 8">
            <a:hlinkClick r:id="" action="ppaction://noaction"/>
          </p:cNvPr>
          <p:cNvSpPr/>
          <p:nvPr/>
        </p:nvSpPr>
        <p:spPr>
          <a:xfrm>
            <a:off x="169776" y="6226199"/>
            <a:ext cx="1333550" cy="576064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НАЗАД</a:t>
            </a:r>
            <a:endParaRPr lang="uk-UA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Ведмідська Наталія Миколаївна</a:t>
            </a:r>
            <a:endParaRPr lang="ru-RU"/>
          </a:p>
        </p:txBody>
      </p:sp>
      <p:sp>
        <p:nvSpPr>
          <p:cNvPr id="12" name="Скругленный прямоугольник 11">
            <a:hlinkClick r:id="rId3" action="ppaction://hlinksldjump"/>
          </p:cNvPr>
          <p:cNvSpPr/>
          <p:nvPr/>
        </p:nvSpPr>
        <p:spPr>
          <a:xfrm>
            <a:off x="7815956" y="6165304"/>
            <a:ext cx="1144935" cy="576064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МЕНЮ</a:t>
            </a:r>
            <a:endParaRPr lang="uk-UA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5869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CC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CC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CC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9FF33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3437" y="6037837"/>
            <a:ext cx="5480419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2000" dirty="0" smtClean="0"/>
              <a:t>Обери пристрій та вкажи до якої групи пристроїв він відноситься</a:t>
            </a:r>
            <a:endParaRPr lang="ru-RU" sz="2000" dirty="0"/>
          </a:p>
        </p:txBody>
      </p:sp>
      <p:sp>
        <p:nvSpPr>
          <p:cNvPr id="4" name="Скругленный прямоугольник 3">
            <a:hlinkClick r:id="" action="ppaction://noaction"/>
          </p:cNvPr>
          <p:cNvSpPr/>
          <p:nvPr/>
        </p:nvSpPr>
        <p:spPr>
          <a:xfrm>
            <a:off x="1066956" y="1321470"/>
            <a:ext cx="1512168" cy="1368152"/>
          </a:xfrm>
          <a:prstGeom prst="round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442138"/>
            <a:ext cx="1126815" cy="1126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Скругленный прямоугольник 5">
            <a:hlinkClick r:id="" action="ppaction://noaction"/>
          </p:cNvPr>
          <p:cNvSpPr/>
          <p:nvPr/>
        </p:nvSpPr>
        <p:spPr>
          <a:xfrm>
            <a:off x="1066956" y="2928994"/>
            <a:ext cx="1512168" cy="1368152"/>
          </a:xfrm>
          <a:prstGeom prst="round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>
            <a:hlinkClick r:id="" action="ppaction://noaction"/>
          </p:cNvPr>
          <p:cNvSpPr/>
          <p:nvPr/>
        </p:nvSpPr>
        <p:spPr>
          <a:xfrm>
            <a:off x="1066956" y="4561830"/>
            <a:ext cx="1512168" cy="1368152"/>
          </a:xfrm>
          <a:prstGeom prst="round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>
            <a:hlinkClick r:id="" action="ppaction://noaction"/>
          </p:cNvPr>
          <p:cNvSpPr/>
          <p:nvPr/>
        </p:nvSpPr>
        <p:spPr>
          <a:xfrm>
            <a:off x="2962512" y="1327404"/>
            <a:ext cx="1512168" cy="1368152"/>
          </a:xfrm>
          <a:prstGeom prst="round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>
            <a:hlinkClick r:id="" action="ppaction://noaction"/>
          </p:cNvPr>
          <p:cNvSpPr/>
          <p:nvPr/>
        </p:nvSpPr>
        <p:spPr>
          <a:xfrm>
            <a:off x="2974308" y="2928994"/>
            <a:ext cx="1512168" cy="1368152"/>
          </a:xfrm>
          <a:prstGeom prst="round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>
            <a:hlinkClick r:id="" action="ppaction://noaction"/>
          </p:cNvPr>
          <p:cNvSpPr/>
          <p:nvPr/>
        </p:nvSpPr>
        <p:spPr>
          <a:xfrm>
            <a:off x="2974381" y="4581048"/>
            <a:ext cx="1512168" cy="1368152"/>
          </a:xfrm>
          <a:prstGeom prst="round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>
            <a:hlinkClick r:id="" action="ppaction://noaction"/>
          </p:cNvPr>
          <p:cNvSpPr/>
          <p:nvPr/>
        </p:nvSpPr>
        <p:spPr>
          <a:xfrm>
            <a:off x="4775368" y="1317351"/>
            <a:ext cx="1512168" cy="1368152"/>
          </a:xfrm>
          <a:prstGeom prst="round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>
            <a:hlinkClick r:id="" action="ppaction://noaction"/>
          </p:cNvPr>
          <p:cNvSpPr/>
          <p:nvPr/>
        </p:nvSpPr>
        <p:spPr>
          <a:xfrm>
            <a:off x="6539564" y="1317351"/>
            <a:ext cx="1512168" cy="1368152"/>
          </a:xfrm>
          <a:prstGeom prst="round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>
            <a:hlinkClick r:id="" action="ppaction://noaction"/>
          </p:cNvPr>
          <p:cNvSpPr/>
          <p:nvPr/>
        </p:nvSpPr>
        <p:spPr>
          <a:xfrm>
            <a:off x="4775368" y="2946651"/>
            <a:ext cx="1512168" cy="1368152"/>
          </a:xfrm>
          <a:prstGeom prst="round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>
            <a:hlinkClick r:id="" action="ppaction://noaction"/>
          </p:cNvPr>
          <p:cNvSpPr/>
          <p:nvPr/>
        </p:nvSpPr>
        <p:spPr>
          <a:xfrm>
            <a:off x="6539564" y="2946651"/>
            <a:ext cx="1512168" cy="1368152"/>
          </a:xfrm>
          <a:prstGeom prst="round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>
            <a:hlinkClick r:id="" action="ppaction://noaction"/>
          </p:cNvPr>
          <p:cNvSpPr/>
          <p:nvPr/>
        </p:nvSpPr>
        <p:spPr>
          <a:xfrm>
            <a:off x="4775368" y="4581048"/>
            <a:ext cx="1512168" cy="1368152"/>
          </a:xfrm>
          <a:prstGeom prst="round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>
            <a:hlinkClick r:id="" action="ppaction://noaction"/>
          </p:cNvPr>
          <p:cNvSpPr/>
          <p:nvPr/>
        </p:nvSpPr>
        <p:spPr>
          <a:xfrm>
            <a:off x="6539564" y="4581048"/>
            <a:ext cx="1512168" cy="1368152"/>
          </a:xfrm>
          <a:prstGeom prst="round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" name="Picture 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8138" y="1534815"/>
            <a:ext cx="1384653" cy="1034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3380" y="1442138"/>
            <a:ext cx="1296144" cy="1126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7576" y="1454138"/>
            <a:ext cx="1296144" cy="1114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530" y="3126975"/>
            <a:ext cx="1419018" cy="1007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2018" y="3051312"/>
            <a:ext cx="1265707" cy="116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3380" y="3010965"/>
            <a:ext cx="1333254" cy="1204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7576" y="3051313"/>
            <a:ext cx="1296144" cy="112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328" y="4888178"/>
            <a:ext cx="1358220" cy="876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6758" y="4696856"/>
            <a:ext cx="1136536" cy="1136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" name="AutoShape 2" descr="2.9 Клавіатура та комп'ютерна миша - ПК - це важливо знат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1131" y="4743776"/>
            <a:ext cx="1242589" cy="1004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5000" y="4641075"/>
            <a:ext cx="1309587" cy="130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" name="Скругленный прямоугольник 37">
            <a:hlinkClick r:id="" action="ppaction://noaction"/>
          </p:cNvPr>
          <p:cNvSpPr/>
          <p:nvPr/>
        </p:nvSpPr>
        <p:spPr>
          <a:xfrm>
            <a:off x="169776" y="6226199"/>
            <a:ext cx="1333550" cy="576064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НАЗАД</a:t>
            </a:r>
            <a:endParaRPr lang="uk-UA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Скругленный прямоугольник 38">
            <a:hlinkClick r:id="rId14" action="ppaction://hlinksldjump"/>
          </p:cNvPr>
          <p:cNvSpPr/>
          <p:nvPr/>
        </p:nvSpPr>
        <p:spPr>
          <a:xfrm>
            <a:off x="7815956" y="6165304"/>
            <a:ext cx="1144935" cy="576064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МЕНЮ</a:t>
            </a:r>
            <a:endParaRPr lang="uk-UA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" name="Picture 10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0" b="100000" l="0" r="99000">
                        <a14:foregroundMark x1="20778" y1="86543" x2="23222" y2="896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06" y="160338"/>
            <a:ext cx="1705524" cy="1769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72953" y="164497"/>
            <a:ext cx="6700804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Цифрові пристрої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Ведмідська Наталія Миколаївна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758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7069" y="332656"/>
            <a:ext cx="866987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Пристрої роботи з інформацією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1499030"/>
            <a:ext cx="4320484" cy="77784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НАВУШНИКИ</a:t>
            </a:r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364088" y="1499030"/>
            <a:ext cx="3542855" cy="92185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ВВЕДЕННЯ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343836" y="2780928"/>
            <a:ext cx="3542855" cy="92185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ВИВЕДЕННЯ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64088" y="3933056"/>
            <a:ext cx="3542855" cy="92185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ОПРАЦЮВАННЯ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343835" y="5085184"/>
            <a:ext cx="3542855" cy="92185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ЗБЕРІГАННЯ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547090"/>
            <a:ext cx="3693790" cy="345995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Скругленный прямоугольник 8">
            <a:hlinkClick r:id="" action="ppaction://noaction"/>
          </p:cNvPr>
          <p:cNvSpPr/>
          <p:nvPr/>
        </p:nvSpPr>
        <p:spPr>
          <a:xfrm>
            <a:off x="169776" y="6226199"/>
            <a:ext cx="1333550" cy="576064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НАЗАД</a:t>
            </a:r>
            <a:endParaRPr lang="uk-UA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>
            <a:hlinkClick r:id="" action="ppaction://hlinkshowjump?jump=nextslide"/>
          </p:cNvPr>
          <p:cNvSpPr/>
          <p:nvPr/>
        </p:nvSpPr>
        <p:spPr>
          <a:xfrm>
            <a:off x="3347864" y="6226199"/>
            <a:ext cx="3024336" cy="51516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Наступне завдання</a:t>
            </a:r>
            <a:endParaRPr lang="uk-UA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Ведмідська Наталія Миколаївна</a:t>
            </a:r>
            <a:endParaRPr lang="ru-RU"/>
          </a:p>
        </p:txBody>
      </p:sp>
      <p:sp>
        <p:nvSpPr>
          <p:cNvPr id="19" name="Скругленный прямоугольник 18">
            <a:hlinkClick r:id="rId3" action="ppaction://hlinksldjump"/>
          </p:cNvPr>
          <p:cNvSpPr/>
          <p:nvPr/>
        </p:nvSpPr>
        <p:spPr>
          <a:xfrm>
            <a:off x="7815956" y="6165304"/>
            <a:ext cx="1144935" cy="576064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МЕНЮ</a:t>
            </a:r>
            <a:endParaRPr lang="uk-UA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3908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CC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CC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CC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9FF33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7069" y="332656"/>
            <a:ext cx="866987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Пристрої роботи з інформацією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65573" y="1481181"/>
            <a:ext cx="4320484" cy="77784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СКАНЕР</a:t>
            </a:r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364088" y="1499030"/>
            <a:ext cx="3542855" cy="92185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ВВЕДЕННЯ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343836" y="2780928"/>
            <a:ext cx="3542855" cy="92185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ВИВЕДЕННЯ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64088" y="3933056"/>
            <a:ext cx="3542855" cy="92185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ОПРАЦЮВАННЯ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343835" y="5085184"/>
            <a:ext cx="3542855" cy="92185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ЗБЕРІГАННЯ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555" y="2527122"/>
            <a:ext cx="4680520" cy="34956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Скругленный прямоугольник 8">
            <a:hlinkClick r:id="" action="ppaction://noaction"/>
          </p:cNvPr>
          <p:cNvSpPr/>
          <p:nvPr/>
        </p:nvSpPr>
        <p:spPr>
          <a:xfrm>
            <a:off x="169776" y="6226199"/>
            <a:ext cx="1333550" cy="576064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НАЗАД</a:t>
            </a:r>
            <a:endParaRPr lang="uk-UA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>
            <a:hlinkClick r:id="" action="ppaction://hlinkshowjump?jump=nextslide"/>
          </p:cNvPr>
          <p:cNvSpPr/>
          <p:nvPr/>
        </p:nvSpPr>
        <p:spPr>
          <a:xfrm>
            <a:off x="3347864" y="6226199"/>
            <a:ext cx="3024336" cy="51516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Наступне завдання</a:t>
            </a:r>
            <a:endParaRPr lang="uk-UA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Ведмідська Наталія Миколаївна</a:t>
            </a:r>
            <a:endParaRPr lang="ru-RU"/>
          </a:p>
        </p:txBody>
      </p:sp>
      <p:sp>
        <p:nvSpPr>
          <p:cNvPr id="18" name="Скругленный прямоугольник 17">
            <a:hlinkClick r:id="rId3" action="ppaction://hlinksldjump"/>
          </p:cNvPr>
          <p:cNvSpPr/>
          <p:nvPr/>
        </p:nvSpPr>
        <p:spPr>
          <a:xfrm>
            <a:off x="7815956" y="6165304"/>
            <a:ext cx="1144935" cy="576064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МЕНЮ</a:t>
            </a:r>
            <a:endParaRPr lang="uk-UA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6069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9FF33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CC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CC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CC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7069" y="332656"/>
            <a:ext cx="866987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Пристрої роботи з інформацією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95052" y="1673706"/>
            <a:ext cx="4320484" cy="77784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ПРИНТЕР</a:t>
            </a:r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364088" y="1499030"/>
            <a:ext cx="3542855" cy="92185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ВВЕДЕННЯ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343836" y="2780928"/>
            <a:ext cx="3542855" cy="92185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ВИВЕДЕННЯ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64088" y="3933056"/>
            <a:ext cx="3542855" cy="92185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ОПРАЦЮВАННЯ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343835" y="5085184"/>
            <a:ext cx="3542855" cy="92185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ЗБЕРІГАННЯ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925185"/>
            <a:ext cx="4320000" cy="29376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Скругленный прямоугольник 8">
            <a:hlinkClick r:id="" action="ppaction://noaction"/>
          </p:cNvPr>
          <p:cNvSpPr/>
          <p:nvPr/>
        </p:nvSpPr>
        <p:spPr>
          <a:xfrm>
            <a:off x="169776" y="6226199"/>
            <a:ext cx="1333550" cy="576064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НАЗАД</a:t>
            </a:r>
            <a:endParaRPr lang="uk-UA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>
            <a:hlinkClick r:id="" action="ppaction://hlinkshowjump?jump=nextslide"/>
          </p:cNvPr>
          <p:cNvSpPr/>
          <p:nvPr/>
        </p:nvSpPr>
        <p:spPr>
          <a:xfrm>
            <a:off x="3347864" y="6226199"/>
            <a:ext cx="3024336" cy="51516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Наступне завдання</a:t>
            </a:r>
            <a:endParaRPr lang="uk-UA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Ведмідська Наталія Миколаївна</a:t>
            </a:r>
            <a:endParaRPr lang="ru-RU"/>
          </a:p>
        </p:txBody>
      </p:sp>
      <p:sp>
        <p:nvSpPr>
          <p:cNvPr id="19" name="Скругленный прямоугольник 18">
            <a:hlinkClick r:id="rId3" action="ppaction://hlinksldjump"/>
          </p:cNvPr>
          <p:cNvSpPr/>
          <p:nvPr/>
        </p:nvSpPr>
        <p:spPr>
          <a:xfrm>
            <a:off x="7815956" y="6165304"/>
            <a:ext cx="1144935" cy="576064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МЕНЮ</a:t>
            </a:r>
            <a:endParaRPr lang="uk-UA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9063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CC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CC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CC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9FF33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7069" y="332656"/>
            <a:ext cx="866987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Пристрої роботи з інформацією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05075" y="1349588"/>
            <a:ext cx="4320484" cy="77784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ДИСКИ</a:t>
            </a:r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364088" y="1499030"/>
            <a:ext cx="3542855" cy="92185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ВВЕДЕННЯ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343836" y="2780928"/>
            <a:ext cx="3542855" cy="92185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ВИВЕДЕННЯ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64088" y="3933056"/>
            <a:ext cx="3542855" cy="92185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ОПРАЦЮВАННЯ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343835" y="5085184"/>
            <a:ext cx="3542855" cy="92185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ЗБЕРІГАННЯ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8" y="2388085"/>
            <a:ext cx="4176468" cy="357745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Скругленный прямоугольник 8">
            <a:hlinkClick r:id="" action="ppaction://noaction"/>
          </p:cNvPr>
          <p:cNvSpPr/>
          <p:nvPr/>
        </p:nvSpPr>
        <p:spPr>
          <a:xfrm>
            <a:off x="169776" y="6226199"/>
            <a:ext cx="1333550" cy="576064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НАЗАД</a:t>
            </a:r>
            <a:endParaRPr lang="uk-UA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>
            <a:hlinkClick r:id="" action="ppaction://hlinkshowjump?jump=nextslide"/>
          </p:cNvPr>
          <p:cNvSpPr/>
          <p:nvPr/>
        </p:nvSpPr>
        <p:spPr>
          <a:xfrm>
            <a:off x="3347864" y="6226199"/>
            <a:ext cx="3024336" cy="51516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Наступне завдання</a:t>
            </a:r>
            <a:endParaRPr lang="uk-UA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Ведмідська Наталія Миколаївна</a:t>
            </a:r>
            <a:endParaRPr lang="ru-RU"/>
          </a:p>
        </p:txBody>
      </p:sp>
      <p:sp>
        <p:nvSpPr>
          <p:cNvPr id="18" name="Скругленный прямоугольник 17">
            <a:hlinkClick r:id="rId3" action="ppaction://hlinksldjump"/>
          </p:cNvPr>
          <p:cNvSpPr/>
          <p:nvPr/>
        </p:nvSpPr>
        <p:spPr>
          <a:xfrm>
            <a:off x="7815956" y="6165304"/>
            <a:ext cx="1144935" cy="576064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МЕНЮ</a:t>
            </a:r>
            <a:endParaRPr lang="uk-UA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6251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CC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CC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9FF33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CC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7069" y="332656"/>
            <a:ext cx="866987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Пристрої роботи з інформацією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1499030"/>
            <a:ext cx="4320484" cy="77784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ПРОЦЕСОР</a:t>
            </a:r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364088" y="1499030"/>
            <a:ext cx="3542855" cy="92185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ВВЕДЕННЯ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343836" y="2780928"/>
            <a:ext cx="3542855" cy="92185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ВИВЕДЕННЯ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64088" y="3933056"/>
            <a:ext cx="3542855" cy="92185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ОПРАЦЮВАННЯ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343835" y="5085184"/>
            <a:ext cx="3542855" cy="92185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ЗБЕРІГАННЯ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594" y="2649503"/>
            <a:ext cx="4315410" cy="335753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Скругленный прямоугольник 8">
            <a:hlinkClick r:id="" action="ppaction://noaction"/>
          </p:cNvPr>
          <p:cNvSpPr/>
          <p:nvPr/>
        </p:nvSpPr>
        <p:spPr>
          <a:xfrm>
            <a:off x="169776" y="6226199"/>
            <a:ext cx="1333550" cy="576064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НАЗАД</a:t>
            </a:r>
            <a:endParaRPr lang="uk-UA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>
            <a:hlinkClick r:id="" action="ppaction://hlinkshowjump?jump=nextslide"/>
          </p:cNvPr>
          <p:cNvSpPr/>
          <p:nvPr/>
        </p:nvSpPr>
        <p:spPr>
          <a:xfrm>
            <a:off x="3347864" y="6226199"/>
            <a:ext cx="3024336" cy="51516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Наступне завдання</a:t>
            </a:r>
            <a:endParaRPr lang="uk-UA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Ведмідська Наталія Миколаївна</a:t>
            </a:r>
            <a:endParaRPr lang="ru-RU"/>
          </a:p>
        </p:txBody>
      </p:sp>
      <p:sp>
        <p:nvSpPr>
          <p:cNvPr id="18" name="Скругленный прямоугольник 17">
            <a:hlinkClick r:id="rId3" action="ppaction://hlinksldjump"/>
          </p:cNvPr>
          <p:cNvSpPr/>
          <p:nvPr/>
        </p:nvSpPr>
        <p:spPr>
          <a:xfrm>
            <a:off x="7815956" y="6165304"/>
            <a:ext cx="1144935" cy="576064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МЕНЮ</a:t>
            </a:r>
            <a:endParaRPr lang="uk-UA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3532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CC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9FF33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CC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CC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7069" y="332656"/>
            <a:ext cx="866987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Пристрої роботи з інформацією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4091" y="1398332"/>
            <a:ext cx="4320484" cy="77784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МІКРОФОН</a:t>
            </a:r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364088" y="1499030"/>
            <a:ext cx="3542855" cy="92185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ВВЕДЕННЯ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343836" y="2780928"/>
            <a:ext cx="3542855" cy="92185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ВИВЕДЕННЯ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64088" y="3933056"/>
            <a:ext cx="3542855" cy="92185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ОПРАЦЮВАННЯ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343835" y="5085184"/>
            <a:ext cx="3542855" cy="92185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ЗБЕРІГАННЯ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91" y="2410854"/>
            <a:ext cx="4317913" cy="359618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Скругленный прямоугольник 8">
            <a:hlinkClick r:id="" action="ppaction://noaction"/>
          </p:cNvPr>
          <p:cNvSpPr/>
          <p:nvPr/>
        </p:nvSpPr>
        <p:spPr>
          <a:xfrm>
            <a:off x="169776" y="6226199"/>
            <a:ext cx="1333550" cy="576064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НАЗАД</a:t>
            </a:r>
            <a:endParaRPr lang="uk-UA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>
            <a:hlinkClick r:id="" action="ppaction://hlinkshowjump?jump=nextslide"/>
          </p:cNvPr>
          <p:cNvSpPr/>
          <p:nvPr/>
        </p:nvSpPr>
        <p:spPr>
          <a:xfrm>
            <a:off x="3347864" y="6226199"/>
            <a:ext cx="3024336" cy="51516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Наступне завдання</a:t>
            </a:r>
            <a:endParaRPr lang="uk-UA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Ведмідська Наталія Миколаївна</a:t>
            </a:r>
            <a:endParaRPr lang="ru-RU"/>
          </a:p>
        </p:txBody>
      </p:sp>
      <p:sp>
        <p:nvSpPr>
          <p:cNvPr id="18" name="Скругленный прямоугольник 17">
            <a:hlinkClick r:id="rId3" action="ppaction://hlinksldjump"/>
          </p:cNvPr>
          <p:cNvSpPr/>
          <p:nvPr/>
        </p:nvSpPr>
        <p:spPr>
          <a:xfrm>
            <a:off x="7815956" y="6165304"/>
            <a:ext cx="1144935" cy="576064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МЕНЮ</a:t>
            </a:r>
            <a:endParaRPr lang="uk-UA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8912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9FF33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CC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CC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CC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7069" y="332656"/>
            <a:ext cx="866987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Пристрої роботи з інформацією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1499030"/>
            <a:ext cx="4320484" cy="77784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ФЛЕШ НАКОПИЧУВАЧІ</a:t>
            </a:r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364088" y="1499030"/>
            <a:ext cx="3542855" cy="92185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ВВЕДЕННЯ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343836" y="2780928"/>
            <a:ext cx="3542855" cy="92185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ВИВЕДЕННЯ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64088" y="3933056"/>
            <a:ext cx="3542855" cy="92185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ОПРАЦЮВАННЯ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343835" y="5085184"/>
            <a:ext cx="3542855" cy="92185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ЗБЕРІГАННЯ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482631"/>
            <a:ext cx="4320484" cy="352441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Скругленный прямоугольник 8">
            <a:hlinkClick r:id="" action="ppaction://noaction"/>
          </p:cNvPr>
          <p:cNvSpPr/>
          <p:nvPr/>
        </p:nvSpPr>
        <p:spPr>
          <a:xfrm>
            <a:off x="169776" y="6226199"/>
            <a:ext cx="1333550" cy="576064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НАЗАД</a:t>
            </a:r>
            <a:endParaRPr lang="uk-UA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>
            <a:hlinkClick r:id="" action="ppaction://hlinkshowjump?jump=nextslide"/>
          </p:cNvPr>
          <p:cNvSpPr/>
          <p:nvPr/>
        </p:nvSpPr>
        <p:spPr>
          <a:xfrm>
            <a:off x="3347864" y="6226199"/>
            <a:ext cx="3024336" cy="51516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Наступне завдання</a:t>
            </a:r>
            <a:endParaRPr lang="uk-UA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Ведмідська Наталія Миколаївна</a:t>
            </a:r>
            <a:endParaRPr lang="ru-RU"/>
          </a:p>
        </p:txBody>
      </p:sp>
      <p:sp>
        <p:nvSpPr>
          <p:cNvPr id="18" name="Скругленный прямоугольник 17">
            <a:hlinkClick r:id="rId3" action="ppaction://hlinksldjump"/>
          </p:cNvPr>
          <p:cNvSpPr/>
          <p:nvPr/>
        </p:nvSpPr>
        <p:spPr>
          <a:xfrm>
            <a:off x="7815956" y="6165304"/>
            <a:ext cx="1144935" cy="576064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МЕНЮ</a:t>
            </a:r>
            <a:endParaRPr lang="uk-UA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605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CC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CC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9FF33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CC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217</Words>
  <Application>Microsoft Office PowerPoint</Application>
  <PresentationFormat>Экран (4:3)</PresentationFormat>
  <Paragraphs>127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PETROVICH</dc:creator>
  <cp:lastModifiedBy>PETROVICH</cp:lastModifiedBy>
  <cp:revision>1</cp:revision>
  <dcterms:created xsi:type="dcterms:W3CDTF">2024-11-04T20:05:52Z</dcterms:created>
  <dcterms:modified xsi:type="dcterms:W3CDTF">2024-11-04T20:13:30Z</dcterms:modified>
</cp:coreProperties>
</file>