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4" r:id="rId3"/>
    <p:sldId id="272" r:id="rId4"/>
    <p:sldId id="273" r:id="rId5"/>
    <p:sldId id="275" r:id="rId6"/>
    <p:sldId id="276" r:id="rId7"/>
    <p:sldId id="288" r:id="rId8"/>
    <p:sldId id="260" r:id="rId9"/>
    <p:sldId id="262" r:id="rId10"/>
    <p:sldId id="263" r:id="rId11"/>
    <p:sldId id="264" r:id="rId12"/>
    <p:sldId id="265" r:id="rId13"/>
    <p:sldId id="266" r:id="rId14"/>
    <p:sldId id="259" r:id="rId15"/>
    <p:sldId id="277" r:id="rId16"/>
    <p:sldId id="278" r:id="rId17"/>
    <p:sldId id="279" r:id="rId18"/>
    <p:sldId id="280" r:id="rId19"/>
    <p:sldId id="287" r:id="rId20"/>
    <p:sldId id="261" r:id="rId21"/>
    <p:sldId id="267" r:id="rId22"/>
    <p:sldId id="268" r:id="rId23"/>
    <p:sldId id="269" r:id="rId24"/>
    <p:sldId id="270" r:id="rId25"/>
    <p:sldId id="271" r:id="rId26"/>
    <p:sldId id="281" r:id="rId27"/>
    <p:sldId id="284" r:id="rId28"/>
    <p:sldId id="282" r:id="rId29"/>
    <p:sldId id="289" r:id="rId30"/>
    <p:sldId id="283" r:id="rId31"/>
    <p:sldId id="285" r:id="rId32"/>
    <p:sldId id="297" r:id="rId33"/>
    <p:sldId id="291" r:id="rId34"/>
    <p:sldId id="293" r:id="rId35"/>
    <p:sldId id="294" r:id="rId36"/>
    <p:sldId id="295" r:id="rId37"/>
    <p:sldId id="296" r:id="rId38"/>
    <p:sldId id="286" r:id="rId39"/>
    <p:sldId id="290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CC3300"/>
    <a:srgbClr val="9A0000"/>
    <a:srgbClr val="A40000"/>
    <a:srgbClr val="FF7C80"/>
    <a:srgbClr val="F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3625A-2008-4AEE-B6C0-FB25EFF76CA9}" type="datetimeFigureOut">
              <a:rPr lang="ru-RU" smtClean="0"/>
              <a:pPr/>
              <a:t>07.11.2016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4A3AC-0F2C-477F-BF70-1FA434FA60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и по запросу картинка где логика"/>
          <p:cNvPicPr>
            <a:picLocks noChangeAspect="1" noChangeArrowheads="1"/>
          </p:cNvPicPr>
          <p:nvPr/>
        </p:nvPicPr>
        <p:blipFill>
          <a:blip r:embed="rId2" cstate="print"/>
          <a:srcRect t="6516" r="9295" b="723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Картинки по запросу картинки вин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20688"/>
            <a:ext cx="2857500" cy="2857500"/>
          </a:xfrm>
          <a:prstGeom prst="rect">
            <a:avLst/>
          </a:prstGeom>
          <a:noFill/>
        </p:spPr>
      </p:pic>
      <p:pic>
        <p:nvPicPr>
          <p:cNvPr id="19460" name="Picture 4" descr="Картинки по запросу картинки гра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692696"/>
            <a:ext cx="3275856" cy="2787516"/>
          </a:xfrm>
          <a:prstGeom prst="rect">
            <a:avLst/>
          </a:prstGeom>
          <a:noFill/>
        </p:spPr>
      </p:pic>
      <p:pic>
        <p:nvPicPr>
          <p:cNvPr id="19462" name="Picture 6" descr="Картинки по запросу картинки виноград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645071"/>
            <a:ext cx="3024336" cy="2212929"/>
          </a:xfrm>
          <a:prstGeom prst="rect">
            <a:avLst/>
          </a:prstGeom>
          <a:noFill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131840" y="4769768"/>
            <a:ext cx="2880320" cy="2088232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рест 5"/>
          <p:cNvSpPr/>
          <p:nvPr/>
        </p:nvSpPr>
        <p:spPr>
          <a:xfrm>
            <a:off x="4067944" y="1700808"/>
            <a:ext cx="1080120" cy="1152128"/>
          </a:xfrm>
          <a:prstGeom prst="plus">
            <a:avLst>
              <a:gd name="adj" fmla="val 41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 6"/>
          <p:cNvSpPr/>
          <p:nvPr/>
        </p:nvSpPr>
        <p:spPr>
          <a:xfrm>
            <a:off x="3563888" y="3573016"/>
            <a:ext cx="2016224" cy="86409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Картинки по запросу картинки ком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92696"/>
            <a:ext cx="3612213" cy="2261246"/>
          </a:xfrm>
          <a:prstGeom prst="rect">
            <a:avLst/>
          </a:prstGeom>
          <a:noFill/>
        </p:spPr>
      </p:pic>
      <p:pic>
        <p:nvPicPr>
          <p:cNvPr id="3074" name="Picture 2" descr="Картинки по запросу картинка пас в футбол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836712"/>
            <a:ext cx="2808312" cy="2211546"/>
          </a:xfrm>
          <a:prstGeom prst="rect">
            <a:avLst/>
          </a:prstGeom>
          <a:noFill/>
        </p:spPr>
      </p:pic>
      <p:pic>
        <p:nvPicPr>
          <p:cNvPr id="3076" name="Picture 4" descr="Картинки по запросу картинка компа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789040"/>
            <a:ext cx="2448272" cy="2577128"/>
          </a:xfrm>
          <a:prstGeom prst="rect">
            <a:avLst/>
          </a:prstGeom>
          <a:noFill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131840" y="3933056"/>
            <a:ext cx="2880320" cy="2088232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картинка ко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3424440" cy="2138958"/>
          </a:xfrm>
          <a:prstGeom prst="rect">
            <a:avLst/>
          </a:prstGeom>
          <a:noFill/>
        </p:spPr>
      </p:pic>
      <p:pic>
        <p:nvPicPr>
          <p:cNvPr id="2052" name="Picture 4" descr="Картинки по запросу картинка ле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340768"/>
            <a:ext cx="3419872" cy="2240858"/>
          </a:xfrm>
          <a:prstGeom prst="rect">
            <a:avLst/>
          </a:prstGeom>
          <a:noFill/>
        </p:spPr>
      </p:pic>
      <p:pic>
        <p:nvPicPr>
          <p:cNvPr id="2054" name="Picture 6" descr="Картинки по запросу картинка котлет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221088"/>
            <a:ext cx="3877353" cy="2016224"/>
          </a:xfrm>
          <a:prstGeom prst="rect">
            <a:avLst/>
          </a:prstGeom>
          <a:noFill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131840" y="4149080"/>
            <a:ext cx="2880320" cy="2088232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и по запросу картинка газ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08720"/>
            <a:ext cx="3564396" cy="2376264"/>
          </a:xfrm>
          <a:prstGeom prst="rect">
            <a:avLst/>
          </a:prstGeom>
          <a:noFill/>
        </p:spPr>
      </p:pic>
      <p:pic>
        <p:nvPicPr>
          <p:cNvPr id="21508" name="Picture 4" descr="Картинки по запросу картинка ел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980728"/>
            <a:ext cx="2952750" cy="2448695"/>
          </a:xfrm>
          <a:prstGeom prst="rect">
            <a:avLst/>
          </a:prstGeom>
          <a:noFill/>
        </p:spPr>
      </p:pic>
      <p:pic>
        <p:nvPicPr>
          <p:cNvPr id="21510" name="Picture 6" descr="Картинки по запросу картинка газель животно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3" y="3861048"/>
            <a:ext cx="3140077" cy="2448272"/>
          </a:xfrm>
          <a:prstGeom prst="rect">
            <a:avLst/>
          </a:prstGeom>
          <a:noFill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3131840" y="3933056"/>
            <a:ext cx="2880320" cy="2088232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а где логика"/>
          <p:cNvPicPr>
            <a:picLocks noChangeAspect="1" noChangeArrowheads="1"/>
          </p:cNvPicPr>
          <p:nvPr/>
        </p:nvPicPr>
        <p:blipFill>
          <a:blip r:embed="rId2" cstate="print"/>
          <a:srcRect l="1307" t="8400" r="7134" b="4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лок-схема: процесс 2"/>
          <p:cNvSpPr/>
          <p:nvPr/>
        </p:nvSpPr>
        <p:spPr>
          <a:xfrm>
            <a:off x="1331640" y="908720"/>
            <a:ext cx="1080120" cy="1800200"/>
          </a:xfrm>
          <a:prstGeom prst="flowChartProcess">
            <a:avLst/>
          </a:prstGeom>
          <a:solidFill>
            <a:srgbClr val="A4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/>
              <a:t>3</a:t>
            </a:r>
            <a:endParaRPr lang="ru-RU" sz="15000" b="1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547664" y="2924944"/>
            <a:ext cx="5904656" cy="1800200"/>
          </a:xfrm>
          <a:prstGeom prst="flowChartProcess">
            <a:avLst/>
          </a:prstGeom>
          <a:solidFill>
            <a:srgbClr val="9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КТО ЭТО?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Картинки по запросу ди каприо титани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052736"/>
            <a:ext cx="3240360" cy="3816424"/>
          </a:xfrm>
          <a:prstGeom prst="rect">
            <a:avLst/>
          </a:prstGeom>
          <a:noFill/>
        </p:spPr>
      </p:pic>
      <p:pic>
        <p:nvPicPr>
          <p:cNvPr id="34818" name="Picture 2" descr="Картинки по запросу ди каприо в детств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052736"/>
            <a:ext cx="3672408" cy="3810000"/>
          </a:xfrm>
          <a:prstGeom prst="rect">
            <a:avLst/>
          </a:prstGeom>
          <a:noFill/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5436096" y="1124744"/>
            <a:ext cx="2880320" cy="3600400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Картинки по запросу ПУГАЧЕВА"/>
          <p:cNvPicPr>
            <a:picLocks noChangeAspect="1" noChangeArrowheads="1"/>
          </p:cNvPicPr>
          <p:nvPr/>
        </p:nvPicPr>
        <p:blipFill>
          <a:blip r:embed="rId2" cstate="print"/>
          <a:srcRect l="11353" r="24045"/>
          <a:stretch>
            <a:fillRect/>
          </a:stretch>
        </p:blipFill>
        <p:spPr bwMode="auto">
          <a:xfrm>
            <a:off x="5004048" y="692696"/>
            <a:ext cx="3240360" cy="3960440"/>
          </a:xfrm>
          <a:prstGeom prst="rect">
            <a:avLst/>
          </a:prstGeom>
          <a:noFill/>
        </p:spPr>
      </p:pic>
      <p:pic>
        <p:nvPicPr>
          <p:cNvPr id="33794" name="Picture 2" descr="Картинки по запросу ПУГАЧЕВА МАЛЕНЬКАЯ"/>
          <p:cNvPicPr>
            <a:picLocks noChangeAspect="1" noChangeArrowheads="1"/>
          </p:cNvPicPr>
          <p:nvPr/>
        </p:nvPicPr>
        <p:blipFill>
          <a:blip r:embed="rId3" cstate="print"/>
          <a:srcRect r="48746"/>
          <a:stretch>
            <a:fillRect/>
          </a:stretch>
        </p:blipFill>
        <p:spPr bwMode="auto">
          <a:xfrm>
            <a:off x="683568" y="620688"/>
            <a:ext cx="2880320" cy="4010026"/>
          </a:xfrm>
          <a:prstGeom prst="rect">
            <a:avLst/>
          </a:prstGeom>
          <a:noFill/>
        </p:spPr>
      </p:pic>
      <p:sp>
        <p:nvSpPr>
          <p:cNvPr id="3" name="Управляющая кнопка: справка 2">
            <a:hlinkClick r:id="" action="ppaction://noaction" highlightClick="1"/>
          </p:cNvPr>
          <p:cNvSpPr/>
          <p:nvPr/>
        </p:nvSpPr>
        <p:spPr>
          <a:xfrm>
            <a:off x="5436096" y="908720"/>
            <a:ext cx="2880320" cy="3600400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Картинки по запросу детская фото галустяна"/>
          <p:cNvPicPr>
            <a:picLocks noChangeAspect="1" noChangeArrowheads="1"/>
          </p:cNvPicPr>
          <p:nvPr/>
        </p:nvPicPr>
        <p:blipFill>
          <a:blip r:embed="rId2" cstate="print"/>
          <a:srcRect l="50196"/>
          <a:stretch>
            <a:fillRect/>
          </a:stretch>
        </p:blipFill>
        <p:spPr bwMode="auto">
          <a:xfrm>
            <a:off x="5508105" y="764704"/>
            <a:ext cx="2880320" cy="4464496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5508104" y="980728"/>
            <a:ext cx="2880320" cy="3600400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362" name="AutoShape 2" descr="Картинки по запросу звезды в дет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Картинки по запросу звезды в детств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66" name="Picture 6" descr="Картинки по запросу галустян детская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3606827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Картинки по запросу детская фото брюс уилл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340768"/>
            <a:ext cx="3045939" cy="3888432"/>
          </a:xfrm>
          <a:prstGeom prst="rect">
            <a:avLst/>
          </a:prstGeom>
          <a:noFill/>
        </p:spPr>
      </p:pic>
      <p:pic>
        <p:nvPicPr>
          <p:cNvPr id="35846" name="Picture 6" descr="Картинки по запросу детская фото брюс уилли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196752"/>
            <a:ext cx="3048372" cy="3955627"/>
          </a:xfrm>
          <a:prstGeom prst="rect">
            <a:avLst/>
          </a:prstGeom>
          <a:noFill/>
        </p:spPr>
      </p:pic>
      <p:sp>
        <p:nvSpPr>
          <p:cNvPr id="5" name="Управляющая кнопка: справка 4">
            <a:hlinkClick r:id="" action="ppaction://noaction" highlightClick="1"/>
          </p:cNvPr>
          <p:cNvSpPr/>
          <p:nvPr/>
        </p:nvSpPr>
        <p:spPr>
          <a:xfrm>
            <a:off x="5580112" y="1412776"/>
            <a:ext cx="2952328" cy="3600400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звезды в детстве"/>
          <p:cNvPicPr>
            <a:picLocks noChangeAspect="1" noChangeArrowheads="1"/>
          </p:cNvPicPr>
          <p:nvPr/>
        </p:nvPicPr>
        <p:blipFill>
          <a:blip r:embed="rId2" cstate="print"/>
          <a:srcRect l="50270"/>
          <a:stretch>
            <a:fillRect/>
          </a:stretch>
        </p:blipFill>
        <p:spPr bwMode="auto">
          <a:xfrm>
            <a:off x="5004048" y="1196752"/>
            <a:ext cx="3560118" cy="3724276"/>
          </a:xfrm>
          <a:prstGeom prst="rect">
            <a:avLst/>
          </a:prstGeom>
          <a:noFill/>
        </p:spPr>
      </p:pic>
      <p:pic>
        <p:nvPicPr>
          <p:cNvPr id="3" name="Picture 2" descr="Картинки по запросу звезды в детстве"/>
          <p:cNvPicPr>
            <a:picLocks noChangeAspect="1" noChangeArrowheads="1"/>
          </p:cNvPicPr>
          <p:nvPr/>
        </p:nvPicPr>
        <p:blipFill>
          <a:blip r:embed="rId2" cstate="print"/>
          <a:srcRect r="50696"/>
          <a:stretch>
            <a:fillRect/>
          </a:stretch>
        </p:blipFill>
        <p:spPr bwMode="auto">
          <a:xfrm>
            <a:off x="395536" y="1196752"/>
            <a:ext cx="3384376" cy="3724276"/>
          </a:xfrm>
          <a:prstGeom prst="rect">
            <a:avLst/>
          </a:prstGeom>
          <a:noFill/>
        </p:spPr>
      </p:pic>
      <p:sp>
        <p:nvSpPr>
          <p:cNvPr id="4" name="Управляющая кнопка: справка 3">
            <a:hlinkClick r:id="" action="ppaction://noaction" highlightClick="1"/>
          </p:cNvPr>
          <p:cNvSpPr/>
          <p:nvPr/>
        </p:nvSpPr>
        <p:spPr>
          <a:xfrm>
            <a:off x="5508104" y="1268760"/>
            <a:ext cx="2880320" cy="3600400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ртинки по запросу картинка где логика"/>
          <p:cNvPicPr>
            <a:picLocks noChangeAspect="1" noChangeArrowheads="1"/>
          </p:cNvPicPr>
          <p:nvPr/>
        </p:nvPicPr>
        <p:blipFill>
          <a:blip r:embed="rId2" cstate="print"/>
          <a:srcRect l="1307" t="8400" r="7134" b="4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Картинки по запросу картинка где логика  кино-ребусы"/>
          <p:cNvPicPr>
            <a:picLocks noChangeAspect="1" noChangeArrowheads="1"/>
          </p:cNvPicPr>
          <p:nvPr/>
        </p:nvPicPr>
        <p:blipFill>
          <a:blip r:embed="rId2" cstate="print"/>
          <a:srcRect l="3024" t="5538" r="6257" b="1692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картинка человек в очка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414916" cy="2111039"/>
          </a:xfrm>
          <a:prstGeom prst="rect">
            <a:avLst/>
          </a:prstGeom>
          <a:noFill/>
        </p:spPr>
      </p:pic>
      <p:pic>
        <p:nvPicPr>
          <p:cNvPr id="26630" name="Picture 6" descr="Картинки по запросу картинка пау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76673"/>
            <a:ext cx="3076516" cy="2160239"/>
          </a:xfrm>
          <a:prstGeom prst="rect">
            <a:avLst/>
          </a:prstGeom>
          <a:noFill/>
        </p:spPr>
      </p:pic>
      <p:pic>
        <p:nvPicPr>
          <p:cNvPr id="26632" name="Picture 8" descr="Картинки по запросу картинка многоэтаж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501008"/>
            <a:ext cx="3507031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Картинки по запросу картинка зая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59" y="908720"/>
            <a:ext cx="3072341" cy="2304256"/>
          </a:xfrm>
          <a:prstGeom prst="rect">
            <a:avLst/>
          </a:prstGeom>
          <a:noFill/>
        </p:spPr>
      </p:pic>
      <p:pic>
        <p:nvPicPr>
          <p:cNvPr id="25604" name="Picture 4" descr="Картинки по запросу картинка сов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3528392" cy="2249646"/>
          </a:xfrm>
          <a:prstGeom prst="rect">
            <a:avLst/>
          </a:prstGeom>
          <a:noFill/>
        </p:spPr>
      </p:pic>
      <p:sp>
        <p:nvSpPr>
          <p:cNvPr id="25606" name="AutoShape 6" descr="Картинки по запросу картинка свинь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Картинки по запросу картинка свинья"/>
          <p:cNvPicPr>
            <a:picLocks noChangeAspect="1" noChangeArrowheads="1"/>
          </p:cNvPicPr>
          <p:nvPr/>
        </p:nvPicPr>
        <p:blipFill>
          <a:blip r:embed="rId4" cstate="print"/>
          <a:srcRect b="11818"/>
          <a:stretch>
            <a:fillRect/>
          </a:stretch>
        </p:blipFill>
        <p:spPr bwMode="auto">
          <a:xfrm>
            <a:off x="2267744" y="3429000"/>
            <a:ext cx="3456384" cy="2520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и по запросу черепах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3456384" cy="2474772"/>
          </a:xfrm>
          <a:prstGeom prst="rect">
            <a:avLst/>
          </a:prstGeom>
          <a:noFill/>
        </p:spPr>
      </p:pic>
      <p:sp>
        <p:nvSpPr>
          <p:cNvPr id="24580" name="AutoShape 4" descr="Картинки по запросу лю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Картинки по запросу люк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84" name="Picture 8" descr="Картинки по запросу лю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692696"/>
            <a:ext cx="3888432" cy="2448272"/>
          </a:xfrm>
          <a:prstGeom prst="rect">
            <a:avLst/>
          </a:prstGeom>
          <a:noFill/>
        </p:spPr>
      </p:pic>
      <p:pic>
        <p:nvPicPr>
          <p:cNvPr id="24586" name="Picture 10" descr="Картинки по запросу цвета радуг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1680" y="3501008"/>
            <a:ext cx="4968552" cy="30639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соба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3810000" cy="2695576"/>
          </a:xfrm>
          <a:prstGeom prst="rect">
            <a:avLst/>
          </a:prstGeom>
          <a:noFill/>
        </p:spPr>
      </p:pic>
      <p:pic>
        <p:nvPicPr>
          <p:cNvPr id="9220" name="Picture 4" descr="Картинки по запросу пропелле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04664"/>
            <a:ext cx="3552395" cy="2664296"/>
          </a:xfrm>
          <a:prstGeom prst="rect">
            <a:avLst/>
          </a:prstGeom>
          <a:noFill/>
        </p:spPr>
      </p:pic>
      <p:sp>
        <p:nvSpPr>
          <p:cNvPr id="9222" name="AutoShape 6" descr="Картинки по запросу варень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4" name="Picture 8" descr="Картинки по запросу варень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3645024"/>
            <a:ext cx="3944785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артинки по запросу самолёт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76672"/>
            <a:ext cx="3240360" cy="2193346"/>
          </a:xfrm>
          <a:prstGeom prst="rect">
            <a:avLst/>
          </a:prstGeom>
          <a:noFill/>
        </p:spPr>
      </p:pic>
      <p:pic>
        <p:nvPicPr>
          <p:cNvPr id="7172" name="Picture 4" descr="Картинки по запросу американские горки картин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476672"/>
            <a:ext cx="3024336" cy="2232248"/>
          </a:xfrm>
          <a:prstGeom prst="rect">
            <a:avLst/>
          </a:prstGeom>
          <a:noFill/>
        </p:spPr>
      </p:pic>
      <p:pic>
        <p:nvPicPr>
          <p:cNvPr id="7174" name="Picture 6" descr="Картинки по запросу грузовая машина с бревнами картинки"/>
          <p:cNvPicPr>
            <a:picLocks noChangeAspect="1" noChangeArrowheads="1"/>
          </p:cNvPicPr>
          <p:nvPr/>
        </p:nvPicPr>
        <p:blipFill>
          <a:blip r:embed="rId4" cstate="print"/>
          <a:srcRect l="3799" r="4267"/>
          <a:stretch>
            <a:fillRect/>
          </a:stretch>
        </p:blipFill>
        <p:spPr bwMode="auto">
          <a:xfrm>
            <a:off x="1115616" y="3645024"/>
            <a:ext cx="6589240" cy="21610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а где логика"/>
          <p:cNvPicPr>
            <a:picLocks noChangeAspect="1" noChangeArrowheads="1"/>
          </p:cNvPicPr>
          <p:nvPr/>
        </p:nvPicPr>
        <p:blipFill>
          <a:blip r:embed="rId2" cstate="print"/>
          <a:srcRect l="1307" t="8400" r="7134" b="4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лок-схема: процесс 2"/>
          <p:cNvSpPr/>
          <p:nvPr/>
        </p:nvSpPr>
        <p:spPr>
          <a:xfrm>
            <a:off x="1331640" y="908720"/>
            <a:ext cx="1080120" cy="1800200"/>
          </a:xfrm>
          <a:prstGeom prst="flowChartProcess">
            <a:avLst/>
          </a:prstGeom>
          <a:solidFill>
            <a:srgbClr val="A4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/>
              <a:t>5</a:t>
            </a:r>
            <a:endParaRPr lang="ru-RU" sz="15000" b="1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187624" y="2924944"/>
            <a:ext cx="6480720" cy="1800200"/>
          </a:xfrm>
          <a:prstGeom prst="flowChartProcess">
            <a:avLst/>
          </a:prstGeom>
          <a:solidFill>
            <a:srgbClr val="9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УГАДАЙ ПЕСНЮ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лягуш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3600400" cy="2408472"/>
          </a:xfrm>
          <a:prstGeom prst="rect">
            <a:avLst/>
          </a:prstGeom>
          <a:noFill/>
        </p:spPr>
      </p:pic>
      <p:pic>
        <p:nvPicPr>
          <p:cNvPr id="3078" name="Picture 6" descr="Картинки по запросу большой живот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32656"/>
            <a:ext cx="3672408" cy="2365030"/>
          </a:xfrm>
          <a:prstGeom prst="rect">
            <a:avLst/>
          </a:prstGeom>
          <a:noFill/>
        </p:spPr>
      </p:pic>
      <p:sp>
        <p:nvSpPr>
          <p:cNvPr id="3080" name="AutoShape 8" descr="Картинки по запросу съела еду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2" name="AutoShape 10" descr="Картинки по запросу съела еду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4" name="Picture 12" descr="Картинки по запросу ребенок грязный от еды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35696" y="3140968"/>
            <a:ext cx="4968552" cy="32958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72816"/>
            <a:ext cx="2995533" cy="1872208"/>
          </a:xfrm>
          <a:prstGeom prst="rect">
            <a:avLst/>
          </a:prstGeom>
          <a:noFill/>
        </p:spPr>
      </p:pic>
      <p:pic>
        <p:nvPicPr>
          <p:cNvPr id="5124" name="Picture 4" descr="https://i.mycdn.me/image?t=3&amp;bid=544342681024&amp;id=544342561728&amp;plc=WEB&amp;tkn=*V34L2-9aV--dG1m-1F45hwcFdis"/>
          <p:cNvPicPr>
            <a:picLocks noChangeAspect="1" noChangeArrowheads="1"/>
          </p:cNvPicPr>
          <p:nvPr/>
        </p:nvPicPr>
        <p:blipFill>
          <a:blip r:embed="rId3" cstate="print"/>
          <a:srcRect l="26535" t="19901" r="20395" b="2152"/>
          <a:stretch>
            <a:fillRect/>
          </a:stretch>
        </p:blipFill>
        <p:spPr bwMode="auto">
          <a:xfrm>
            <a:off x="3347864" y="980728"/>
            <a:ext cx="2160240" cy="3816424"/>
          </a:xfrm>
          <a:prstGeom prst="rect">
            <a:avLst/>
          </a:prstGeom>
          <a:noFill/>
        </p:spPr>
      </p:pic>
      <p:pic>
        <p:nvPicPr>
          <p:cNvPr id="5126" name="Picture 6" descr="Картинки по запросу папа водит маленького ребе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1700808"/>
            <a:ext cx="1752600" cy="2619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Картинки по запросу лампочка картин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2"/>
            <a:ext cx="3238500" cy="2428875"/>
          </a:xfrm>
          <a:prstGeom prst="rect">
            <a:avLst/>
          </a:prstGeom>
          <a:noFill/>
        </p:spPr>
      </p:pic>
      <p:pic>
        <p:nvPicPr>
          <p:cNvPr id="45060" name="Picture 4" descr="Картинки по запросу включать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3898404" cy="2381250"/>
          </a:xfrm>
          <a:prstGeom prst="rect">
            <a:avLst/>
          </a:prstGeom>
          <a:noFill/>
        </p:spPr>
      </p:pic>
      <p:pic>
        <p:nvPicPr>
          <p:cNvPr id="45062" name="Picture 6" descr="Картинки по запросу улыбки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3356992"/>
            <a:ext cx="3024336" cy="2880320"/>
          </a:xfrm>
          <a:prstGeom prst="rect">
            <a:avLst/>
          </a:prstGeom>
          <a:noFill/>
        </p:spPr>
      </p:pic>
      <p:pic>
        <p:nvPicPr>
          <p:cNvPr id="45064" name="Picture 8" descr="Картинки по запросу улыбки картинка"/>
          <p:cNvPicPr>
            <a:picLocks noChangeAspect="1" noChangeArrowheads="1"/>
          </p:cNvPicPr>
          <p:nvPr/>
        </p:nvPicPr>
        <p:blipFill>
          <a:blip r:embed="rId5" cstate="print"/>
          <a:srcRect l="2749" t="2060" r="28525"/>
          <a:stretch>
            <a:fillRect/>
          </a:stretch>
        </p:blipFill>
        <p:spPr bwMode="auto">
          <a:xfrm>
            <a:off x="4572000" y="3356992"/>
            <a:ext cx="2843149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 descr="Картинки по запросу кот рыч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48" name="AutoShape 4" descr="Картинки по запросу кот рыч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Картинки по запросу кот рыч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2" name="AutoShape 8" descr="Картинки по запросу кот рычи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4" name="Picture 10" descr="Картинки по запросу кот шипи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3672408" cy="2628068"/>
          </a:xfrm>
          <a:prstGeom prst="rect">
            <a:avLst/>
          </a:prstGeom>
          <a:noFill/>
        </p:spPr>
      </p:pic>
      <p:pic>
        <p:nvPicPr>
          <p:cNvPr id="31756" name="Picture 12" descr="Картинки по запросу кость для соба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476672"/>
            <a:ext cx="3690409" cy="2592288"/>
          </a:xfrm>
          <a:prstGeom prst="rect">
            <a:avLst/>
          </a:prstGeom>
          <a:noFill/>
        </p:spPr>
      </p:pic>
      <p:sp>
        <p:nvSpPr>
          <p:cNvPr id="31758" name="AutoShape 14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0" name="AutoShape 16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2" name="AutoShape 18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4" name="AutoShape 20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6" name="AutoShape 22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68" name="AutoShape 24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70" name="Picture 26" descr="Картинки по запросу цепь для соба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573016"/>
            <a:ext cx="3400425" cy="28098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красивый мужчи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3736630" cy="2304256"/>
          </a:xfrm>
          <a:prstGeom prst="rect">
            <a:avLst/>
          </a:prstGeom>
          <a:noFill/>
        </p:spPr>
      </p:pic>
      <p:pic>
        <p:nvPicPr>
          <p:cNvPr id="4100" name="Picture 4" descr="Картинки по запросу сын и доч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548680"/>
            <a:ext cx="3323339" cy="2232248"/>
          </a:xfrm>
          <a:prstGeom prst="rect">
            <a:avLst/>
          </a:prstGeom>
          <a:noFill/>
        </p:spPr>
      </p:pic>
      <p:pic>
        <p:nvPicPr>
          <p:cNvPr id="4102" name="Picture 6" descr="Картинки по запросу то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3501008"/>
            <a:ext cx="3240360" cy="2330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crazymama.ru/images/forumgallary/78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332656"/>
            <a:ext cx="2232248" cy="3356764"/>
          </a:xfrm>
          <a:prstGeom prst="rect">
            <a:avLst/>
          </a:prstGeom>
          <a:noFill/>
        </p:spPr>
      </p:pic>
      <p:sp>
        <p:nvSpPr>
          <p:cNvPr id="2052" name="AutoShape 4" descr="Картинки по запросу солнечный круг картинк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 descr="Картинки по запросу солнечный круг картин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5071310" cy="2952328"/>
          </a:xfrm>
          <a:prstGeom prst="rect">
            <a:avLst/>
          </a:prstGeom>
          <a:noFill/>
        </p:spPr>
      </p:pic>
      <p:pic>
        <p:nvPicPr>
          <p:cNvPr id="2056" name="Picture 8" descr="Картинки по запросу листок картин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861048"/>
            <a:ext cx="1809750" cy="2524126"/>
          </a:xfrm>
          <a:prstGeom prst="rect">
            <a:avLst/>
          </a:prstGeom>
          <a:noFill/>
        </p:spPr>
      </p:pic>
      <p:pic>
        <p:nvPicPr>
          <p:cNvPr id="2058" name="Picture 10" descr="Картинки по запросу подписывает тетрадь картин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005064"/>
            <a:ext cx="1296144" cy="2306154"/>
          </a:xfrm>
          <a:prstGeom prst="rect">
            <a:avLst/>
          </a:prstGeom>
          <a:noFill/>
        </p:spPr>
      </p:pic>
      <p:pic>
        <p:nvPicPr>
          <p:cNvPr id="2060" name="Picture 12" descr="Картинки по запросу в углу картин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3861048"/>
            <a:ext cx="2857500" cy="2857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а где логика"/>
          <p:cNvPicPr>
            <a:picLocks noChangeAspect="1" noChangeArrowheads="1"/>
          </p:cNvPicPr>
          <p:nvPr/>
        </p:nvPicPr>
        <p:blipFill>
          <a:blip r:embed="rId2" cstate="print"/>
          <a:srcRect l="1307" t="8400" r="7134" b="420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Блок-схема: процесс 2"/>
          <p:cNvSpPr/>
          <p:nvPr/>
        </p:nvSpPr>
        <p:spPr>
          <a:xfrm>
            <a:off x="1331640" y="908720"/>
            <a:ext cx="1080120" cy="1800200"/>
          </a:xfrm>
          <a:prstGeom prst="flowChartProcess">
            <a:avLst/>
          </a:prstGeom>
          <a:solidFill>
            <a:srgbClr val="A4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0" b="1" dirty="0" smtClean="0"/>
              <a:t>6</a:t>
            </a:r>
            <a:endParaRPr lang="ru-RU" sz="15000" b="1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187624" y="2924944"/>
            <a:ext cx="6480720" cy="1800200"/>
          </a:xfrm>
          <a:prstGeom prst="flowChartProcess">
            <a:avLst/>
          </a:prstGeom>
          <a:solidFill>
            <a:srgbClr val="9A0000"/>
          </a:solidFill>
          <a:ln>
            <a:solidFill>
              <a:srgbClr val="A4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АЙДИ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ЛИШНЕЕ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лад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548681"/>
            <a:ext cx="2880320" cy="1872208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лошад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01008"/>
            <a:ext cx="3330187" cy="1873230"/>
          </a:xfrm>
          <a:prstGeom prst="rect">
            <a:avLst/>
          </a:prstGeom>
          <a:noFill/>
        </p:spPr>
      </p:pic>
      <p:pic>
        <p:nvPicPr>
          <p:cNvPr id="1030" name="Picture 6" descr="Картинки по запросу королева Англи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3" y="3429000"/>
            <a:ext cx="2822714" cy="2016224"/>
          </a:xfrm>
          <a:prstGeom prst="rect">
            <a:avLst/>
          </a:prstGeom>
          <a:noFill/>
        </p:spPr>
      </p:pic>
      <p:pic>
        <p:nvPicPr>
          <p:cNvPr id="1032" name="Picture 8" descr="Картинки по запросу час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548680"/>
            <a:ext cx="3096344" cy="1981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артинки по запросу овсяная каш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3478560" cy="2391511"/>
          </a:xfrm>
          <a:prstGeom prst="rect">
            <a:avLst/>
          </a:prstGeom>
          <a:noFill/>
        </p:spPr>
      </p:pic>
      <p:pic>
        <p:nvPicPr>
          <p:cNvPr id="48132" name="Picture 4" descr="Картинки по запросу пирожное серд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404664"/>
            <a:ext cx="3312368" cy="2376264"/>
          </a:xfrm>
          <a:prstGeom prst="rect">
            <a:avLst/>
          </a:prstGeom>
          <a:noFill/>
        </p:spPr>
      </p:pic>
      <p:pic>
        <p:nvPicPr>
          <p:cNvPr id="48134" name="Picture 6" descr="Картинки по запросу дверной глаз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645024"/>
            <a:ext cx="3388645" cy="2232248"/>
          </a:xfrm>
          <a:prstGeom prst="rect">
            <a:avLst/>
          </a:prstGeom>
          <a:noFill/>
        </p:spPr>
      </p:pic>
      <p:pic>
        <p:nvPicPr>
          <p:cNvPr id="48136" name="Picture 8" descr="Картинки по запросу почки на дерев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671022"/>
            <a:ext cx="3136169" cy="2134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тинки по запросу лев толстой"/>
          <p:cNvPicPr>
            <a:picLocks noChangeAspect="1" noChangeArrowheads="1"/>
          </p:cNvPicPr>
          <p:nvPr/>
        </p:nvPicPr>
        <p:blipFill>
          <a:blip r:embed="rId2" cstate="print"/>
          <a:srcRect b="6220"/>
          <a:stretch>
            <a:fillRect/>
          </a:stretch>
        </p:blipFill>
        <p:spPr bwMode="auto">
          <a:xfrm>
            <a:off x="1331640" y="764704"/>
            <a:ext cx="2088232" cy="2664412"/>
          </a:xfrm>
          <a:prstGeom prst="rect">
            <a:avLst/>
          </a:prstGeom>
          <a:noFill/>
        </p:spPr>
      </p:pic>
      <p:pic>
        <p:nvPicPr>
          <p:cNvPr id="50180" name="Picture 4" descr="Картинки по запросу дева мария с младенцем ик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692696"/>
            <a:ext cx="2151746" cy="2736304"/>
          </a:xfrm>
          <a:prstGeom prst="rect">
            <a:avLst/>
          </a:prstGeom>
          <a:noFill/>
        </p:spPr>
      </p:pic>
      <p:pic>
        <p:nvPicPr>
          <p:cNvPr id="50182" name="Picture 6" descr="Картинки по запросу ра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3789040"/>
            <a:ext cx="3072341" cy="2304256"/>
          </a:xfrm>
          <a:prstGeom prst="rect">
            <a:avLst/>
          </a:prstGeom>
          <a:noFill/>
        </p:spPr>
      </p:pic>
      <p:pic>
        <p:nvPicPr>
          <p:cNvPr id="50184" name="Picture 8" descr="Картинки по запросу статуя свободы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3861048"/>
            <a:ext cx="3345758" cy="22322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Картинки по запросу кричащий челове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356992"/>
            <a:ext cx="3819525" cy="2847976"/>
          </a:xfrm>
          <a:prstGeom prst="rect">
            <a:avLst/>
          </a:prstGeom>
          <a:noFill/>
        </p:spPr>
      </p:pic>
      <p:sp>
        <p:nvSpPr>
          <p:cNvPr id="51204" name="AutoShape 4" descr="Картинки по запросу пил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06" name="Picture 6" descr="Картинки по запросу пила инструмент"/>
          <p:cNvPicPr>
            <a:picLocks noChangeAspect="1" noChangeArrowheads="1"/>
          </p:cNvPicPr>
          <p:nvPr/>
        </p:nvPicPr>
        <p:blipFill>
          <a:blip r:embed="rId3" cstate="print"/>
          <a:srcRect b="6977"/>
          <a:stretch>
            <a:fillRect/>
          </a:stretch>
        </p:blipFill>
        <p:spPr bwMode="auto">
          <a:xfrm>
            <a:off x="4644008" y="188640"/>
            <a:ext cx="3983421" cy="2808312"/>
          </a:xfrm>
          <a:prstGeom prst="rect">
            <a:avLst/>
          </a:prstGeom>
          <a:noFill/>
        </p:spPr>
      </p:pic>
      <p:pic>
        <p:nvPicPr>
          <p:cNvPr id="51208" name="Picture 8" descr="Картинки по запросу звон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429000"/>
            <a:ext cx="3672408" cy="2916324"/>
          </a:xfrm>
          <a:prstGeom prst="rect">
            <a:avLst/>
          </a:prstGeom>
          <a:noFill/>
        </p:spPr>
      </p:pic>
      <p:pic>
        <p:nvPicPr>
          <p:cNvPr id="51210" name="Picture 10" descr="Картинки по запросу асфальтоукладчик каток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88640"/>
            <a:ext cx="4032449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Картинки по запросу жу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404664"/>
            <a:ext cx="3456384" cy="2484976"/>
          </a:xfrm>
          <a:prstGeom prst="rect">
            <a:avLst/>
          </a:prstGeom>
          <a:noFill/>
        </p:spPr>
      </p:pic>
      <p:pic>
        <p:nvPicPr>
          <p:cNvPr id="52228" name="Picture 4" descr="Картинки по запросу ветка кал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3672408" cy="2448272"/>
          </a:xfrm>
          <a:prstGeom prst="rect">
            <a:avLst/>
          </a:prstGeom>
          <a:noFill/>
        </p:spPr>
      </p:pic>
      <p:pic>
        <p:nvPicPr>
          <p:cNvPr id="52230" name="Picture 6" descr="Картинки по запросу яблок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284984"/>
            <a:ext cx="3096344" cy="3096345"/>
          </a:xfrm>
          <a:prstGeom prst="rect">
            <a:avLst/>
          </a:prstGeom>
          <a:noFill/>
        </p:spPr>
      </p:pic>
      <p:pic>
        <p:nvPicPr>
          <p:cNvPr id="52232" name="Picture 8" descr="Картинки по запросу ягуар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284984"/>
            <a:ext cx="3640644" cy="29523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1196752"/>
            <a:ext cx="6941324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Подведение </a:t>
            </a:r>
          </a:p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итогов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836712"/>
            <a:ext cx="4842993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за </a:t>
            </a:r>
          </a:p>
          <a:p>
            <a:pPr algn="ctr"/>
            <a:r>
              <a:rPr lang="ru-RU" sz="96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игру  !!!</a:t>
            </a:r>
            <a:endParaRPr lang="ru-RU" sz="9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2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24" name="AutoShape 4" descr="Картинки по запросу цепь для соба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6" name="Picture 6" descr="Картинки по запросу бол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3549390" cy="2351932"/>
          </a:xfrm>
          <a:prstGeom prst="rect">
            <a:avLst/>
          </a:prstGeom>
          <a:noFill/>
        </p:spPr>
      </p:pic>
      <p:pic>
        <p:nvPicPr>
          <p:cNvPr id="27650" name="Picture 2" descr="Картинки по запросу КАРТИНКА ЧЕЛОВЕК ЧЕШЕТс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80728"/>
            <a:ext cx="3456384" cy="2448272"/>
          </a:xfrm>
          <a:prstGeom prst="rect">
            <a:avLst/>
          </a:prstGeom>
          <a:noFill/>
        </p:spPr>
      </p:pic>
      <p:sp>
        <p:nvSpPr>
          <p:cNvPr id="27652" name="AutoShape 4" descr="Картинки по запросу КАРТИНКА средство против комаров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4" name="Picture 6" descr="Картинки по запросу КАРТИНКА средство против комаров"/>
          <p:cNvPicPr>
            <a:picLocks noChangeAspect="1" noChangeArrowheads="1"/>
          </p:cNvPicPr>
          <p:nvPr/>
        </p:nvPicPr>
        <p:blipFill>
          <a:blip r:embed="rId4" cstate="print"/>
          <a:srcRect t="22455"/>
          <a:stretch>
            <a:fillRect/>
          </a:stretch>
        </p:blipFill>
        <p:spPr bwMode="auto">
          <a:xfrm>
            <a:off x="2555776" y="4221088"/>
            <a:ext cx="3384376" cy="2076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Картинки по запросу телескоп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Картинки по запросу телескоп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30" name="Picture 6" descr="Картинки по запросу телеско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717032"/>
            <a:ext cx="2304256" cy="2647605"/>
          </a:xfrm>
          <a:prstGeom prst="rect">
            <a:avLst/>
          </a:prstGeom>
          <a:noFill/>
        </p:spPr>
      </p:pic>
      <p:pic>
        <p:nvPicPr>
          <p:cNvPr id="26632" name="Picture 8" descr="Картинки по запросу сонц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620688"/>
            <a:ext cx="3096344" cy="2274514"/>
          </a:xfrm>
          <a:prstGeom prst="rect">
            <a:avLst/>
          </a:prstGeom>
          <a:noFill/>
        </p:spPr>
      </p:pic>
      <p:pic>
        <p:nvPicPr>
          <p:cNvPr id="26634" name="Picture 10" descr="Картинки по запросу верка сердюч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692696"/>
            <a:ext cx="3136668" cy="21602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Картинки по запросу кок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Картинки по запросу кок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6" name="Picture 6" descr="Картинки по запросу коко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836712"/>
            <a:ext cx="3024336" cy="2376264"/>
          </a:xfrm>
          <a:prstGeom prst="rect">
            <a:avLst/>
          </a:prstGeom>
          <a:noFill/>
        </p:spPr>
      </p:pic>
      <p:pic>
        <p:nvPicPr>
          <p:cNvPr id="25608" name="Picture 8" descr="Картинки по запросу корова мил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168352" cy="2376264"/>
          </a:xfrm>
          <a:prstGeom prst="rect">
            <a:avLst/>
          </a:prstGeom>
          <a:noFill/>
        </p:spPr>
      </p:pic>
      <p:sp>
        <p:nvSpPr>
          <p:cNvPr id="25610" name="AutoShape 10" descr="Картинки по запросу коро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2" name="AutoShape 12" descr="Картинки по запросу коро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18" name="Picture 18" descr="Картинки по запросу корон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861048"/>
            <a:ext cx="3384376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билл гейт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476672"/>
            <a:ext cx="3401328" cy="2736304"/>
          </a:xfrm>
          <a:prstGeom prst="rect">
            <a:avLst/>
          </a:prstGeom>
          <a:noFill/>
        </p:spPr>
      </p:pic>
      <p:pic>
        <p:nvPicPr>
          <p:cNvPr id="44036" name="Picture 4" descr="Картинки по запросу штора"/>
          <p:cNvPicPr>
            <a:picLocks noChangeAspect="1" noChangeArrowheads="1"/>
          </p:cNvPicPr>
          <p:nvPr/>
        </p:nvPicPr>
        <p:blipFill>
          <a:blip r:embed="rId3" cstate="print"/>
          <a:srcRect l="6010" r="9846"/>
          <a:stretch>
            <a:fillRect/>
          </a:stretch>
        </p:blipFill>
        <p:spPr bwMode="auto">
          <a:xfrm>
            <a:off x="4932040" y="476672"/>
            <a:ext cx="3240360" cy="2700300"/>
          </a:xfrm>
          <a:prstGeom prst="rect">
            <a:avLst/>
          </a:prstGeom>
          <a:noFill/>
        </p:spPr>
      </p:pic>
      <p:pic>
        <p:nvPicPr>
          <p:cNvPr id="44038" name="Picture 6" descr="Картинки по запросу цвет в горшк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077072"/>
            <a:ext cx="2880320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и по запросу картинка где логика два в одном"/>
          <p:cNvPicPr>
            <a:picLocks noChangeAspect="1" noChangeArrowheads="1"/>
          </p:cNvPicPr>
          <p:nvPr/>
        </p:nvPicPr>
        <p:blipFill>
          <a:blip r:embed="rId2" cstate="print"/>
          <a:srcRect l="7748" t="10218" r="14218" b="648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8" name="Picture 8" descr="Картинки по запросу картинки носок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2175" y="1628800"/>
            <a:ext cx="3171825" cy="2391545"/>
          </a:xfrm>
          <a:prstGeom prst="rect">
            <a:avLst/>
          </a:prstGeom>
          <a:noFill/>
        </p:spPr>
      </p:pic>
      <p:pic>
        <p:nvPicPr>
          <p:cNvPr id="20482" name="Picture 2" descr="Картинки по запросу картинки но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456384" cy="2520280"/>
          </a:xfrm>
          <a:prstGeom prst="rect">
            <a:avLst/>
          </a:prstGeom>
          <a:noFill/>
        </p:spPr>
      </p:pic>
      <p:pic>
        <p:nvPicPr>
          <p:cNvPr id="20486" name="Picture 6" descr="Картинки по запросу картинки сок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65711"/>
            <a:ext cx="2664296" cy="2592289"/>
          </a:xfrm>
          <a:prstGeom prst="rect">
            <a:avLst/>
          </a:prstGeom>
          <a:noFill/>
        </p:spPr>
      </p:pic>
      <p:sp>
        <p:nvSpPr>
          <p:cNvPr id="7" name="Крест 6"/>
          <p:cNvSpPr/>
          <p:nvPr/>
        </p:nvSpPr>
        <p:spPr>
          <a:xfrm>
            <a:off x="1475656" y="2996952"/>
            <a:ext cx="1080120" cy="1152128"/>
          </a:xfrm>
          <a:prstGeom prst="plus">
            <a:avLst>
              <a:gd name="adj" fmla="val 4131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 7"/>
          <p:cNvSpPr/>
          <p:nvPr/>
        </p:nvSpPr>
        <p:spPr>
          <a:xfrm>
            <a:off x="4067944" y="3140968"/>
            <a:ext cx="2016224" cy="864096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справка 8">
            <a:hlinkClick r:id="" action="ppaction://noaction" highlightClick="1"/>
          </p:cNvPr>
          <p:cNvSpPr/>
          <p:nvPr/>
        </p:nvSpPr>
        <p:spPr>
          <a:xfrm>
            <a:off x="6012160" y="1988840"/>
            <a:ext cx="2880320" cy="2736304"/>
          </a:xfrm>
          <a:prstGeom prst="actionButtonHelp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</TotalTime>
  <Words>16</Words>
  <Application>Microsoft Office PowerPoint</Application>
  <PresentationFormat>Экран (4:3)</PresentationFormat>
  <Paragraphs>11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64</cp:revision>
  <dcterms:created xsi:type="dcterms:W3CDTF">2016-10-26T00:56:47Z</dcterms:created>
  <dcterms:modified xsi:type="dcterms:W3CDTF">2016-11-07T15:21:22Z</dcterms:modified>
</cp:coreProperties>
</file>